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58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7" r:id="rId6"/>
    <p:sldId id="262" r:id="rId7"/>
    <p:sldId id="322" r:id="rId8"/>
    <p:sldId id="323" r:id="rId9"/>
    <p:sldId id="319" r:id="rId10"/>
    <p:sldId id="320" r:id="rId11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598D"/>
    <a:srgbClr val="646C92"/>
    <a:srgbClr val="5A6B76"/>
    <a:srgbClr val="5A6E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505E3EF-67EA-436B-97B2-0124C06EBD2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36" autoAdjust="0"/>
    <p:restoredTop sz="95660" autoAdjust="0"/>
  </p:normalViewPr>
  <p:slideViewPr>
    <p:cSldViewPr snapToGrid="0">
      <p:cViewPr varScale="1">
        <p:scale>
          <a:sx n="85" d="100"/>
          <a:sy n="85" d="100"/>
        </p:scale>
        <p:origin x="480" y="58"/>
      </p:cViewPr>
      <p:guideLst/>
    </p:cSldViewPr>
  </p:slideViewPr>
  <p:outlineViewPr>
    <p:cViewPr>
      <p:scale>
        <a:sx n="33" d="100"/>
        <a:sy n="33" d="100"/>
      </p:scale>
      <p:origin x="0" y="-446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3149"/>
    </p:cViewPr>
  </p:sorterViewPr>
  <p:notesViewPr>
    <p:cSldViewPr snapToGrid="0">
      <p:cViewPr varScale="1">
        <p:scale>
          <a:sx n="82" d="100"/>
          <a:sy n="82" d="100"/>
        </p:scale>
        <p:origin x="393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DFE52182-8ED2-2CD9-1769-D9951A9939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4873A34-C368-6B6E-8816-ABC664A857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CEC3D79-1BCB-4B3B-B67B-3A6E87FE5FEB}" type="datetime1">
              <a:rPr lang="ru-RU" smtClean="0"/>
              <a:t>26.02.2025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E355158-3742-8894-B074-C872916FE8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A6B5579-9D25-81D6-8171-2F8C3F5377E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BB3735C-CF2D-4272-874B-84D65FE3CAE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6658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E1CEEC-8EF9-467B-911D-4A2F6F7F9673}" type="datetime1">
              <a:rPr lang="ru-RU" smtClean="0"/>
              <a:pPr/>
              <a:t>26.02.2025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B8B270D-091D-4ED2-8C85-0898DD7D9F21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53118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8B270D-091D-4ED2-8C85-0898DD7D9F21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3141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8B270D-091D-4ED2-8C85-0898DD7D9F21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41651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2FDEA-03A1-4F6D-A72C-F016AC56B49F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2927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2FDEA-03A1-4F6D-A72C-F016AC56B49F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49467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2FDEA-03A1-4F6D-A72C-F016AC56B49F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21655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2FDEA-03A1-4F6D-A72C-F016AC56B49F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87752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2FDEA-03A1-4F6D-A72C-F016AC56B49F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4442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33B6B0-54DE-4F2D-84DD-D06CD3B117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4522" y="298564"/>
            <a:ext cx="4650901" cy="6260873"/>
          </a:xfrm>
        </p:spPr>
        <p:txBody>
          <a:bodyPr rtlCol="0" anchor="ctr">
            <a:noAutofit/>
          </a:bodyPr>
          <a:lstStyle>
            <a:lvl1pPr algn="ctr">
              <a:defRPr sz="60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F44A4473-D4D4-4E24-B542-C5D63C28DA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6153976" y="457964"/>
            <a:ext cx="6009066" cy="5914582"/>
            <a:chOff x="6153976" y="457964"/>
            <a:chExt cx="6009066" cy="5914582"/>
          </a:xfrm>
        </p:grpSpPr>
        <p:grpSp>
          <p:nvGrpSpPr>
            <p:cNvPr id="7" name="Группа 6">
              <a:extLst>
                <a:ext uri="{FF2B5EF4-FFF2-40B4-BE49-F238E27FC236}">
                  <a16:creationId xmlns:a16="http://schemas.microsoft.com/office/drawing/2014/main" xmlns="" id="{14CA4A32-A016-460F-8B99-22A5D265B4B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2700000">
              <a:off x="9012621" y="2980002"/>
              <a:ext cx="317159" cy="932400"/>
              <a:chOff x="6376988" y="280988"/>
              <a:chExt cx="633413" cy="1862138"/>
            </a:xfrm>
          </p:grpSpPr>
          <p:sp>
            <p:nvSpPr>
              <p:cNvPr id="86" name="Freeform 68">
                <a:extLst>
                  <a:ext uri="{FF2B5EF4-FFF2-40B4-BE49-F238E27FC236}">
                    <a16:creationId xmlns:a16="http://schemas.microsoft.com/office/drawing/2014/main" xmlns="" id="{84DB1BC2-B158-4DA5-9164-843E6B566CE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6376988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87" name="Freeform 69">
                <a:extLst>
                  <a:ext uri="{FF2B5EF4-FFF2-40B4-BE49-F238E27FC236}">
                    <a16:creationId xmlns:a16="http://schemas.microsoft.com/office/drawing/2014/main" xmlns="" id="{751FDE2E-D749-401E-B3BA-66B2F523182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6696076" y="280988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88" name="Line 70">
                <a:extLst>
                  <a:ext uri="{FF2B5EF4-FFF2-40B4-BE49-F238E27FC236}">
                    <a16:creationId xmlns:a16="http://schemas.microsoft.com/office/drawing/2014/main" xmlns="" id="{49546377-E2EE-4854-AA84-5575789BAFD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flipV="1">
                <a:off x="6696076" y="280988"/>
                <a:ext cx="0" cy="1862138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xmlns="" id="{04FCC465-42B8-456F-951F-8C51A42F97E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8324466" y="457964"/>
              <a:ext cx="3838576" cy="5838297"/>
              <a:chOff x="8324466" y="457964"/>
              <a:chExt cx="3838576" cy="5838297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xmlns="" id="{3D7F8A9A-8A53-4FD3-855C-C49B035CE87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49" name="Группа 48">
                <a:extLst>
                  <a:ext uri="{FF2B5EF4-FFF2-40B4-BE49-F238E27FC236}">
                    <a16:creationId xmlns:a16="http://schemas.microsoft.com/office/drawing/2014/main" xmlns="" id="{AC347F99-AC7C-4DB2-8AAF-9E2A7AE629C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64" name="Freeform 64">
                  <a:extLst>
                    <a:ext uri="{FF2B5EF4-FFF2-40B4-BE49-F238E27FC236}">
                      <a16:creationId xmlns:a16="http://schemas.microsoft.com/office/drawing/2014/main" xmlns="" id="{89B06C37-E219-479D-B324-0DC7D056517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65" name="Freeform 81">
                  <a:extLst>
                    <a:ext uri="{FF2B5EF4-FFF2-40B4-BE49-F238E27FC236}">
                      <a16:creationId xmlns:a16="http://schemas.microsoft.com/office/drawing/2014/main" xmlns="" id="{29A1D878-CEA2-41DC-8638-A8523167266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66" name="Freeform 61">
                  <a:extLst>
                    <a:ext uri="{FF2B5EF4-FFF2-40B4-BE49-F238E27FC236}">
                      <a16:creationId xmlns:a16="http://schemas.microsoft.com/office/drawing/2014/main" xmlns="" id="{99394209-57ED-4126-A8DC-0862D1FA11E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67" name="Freeform 78">
                  <a:extLst>
                    <a:ext uri="{FF2B5EF4-FFF2-40B4-BE49-F238E27FC236}">
                      <a16:creationId xmlns:a16="http://schemas.microsoft.com/office/drawing/2014/main" xmlns="" id="{A48B0004-4618-4D71-88D1-A2FEE4F0ADE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68" name="Freeform 84">
                  <a:extLst>
                    <a:ext uri="{FF2B5EF4-FFF2-40B4-BE49-F238E27FC236}">
                      <a16:creationId xmlns:a16="http://schemas.microsoft.com/office/drawing/2014/main" xmlns="" id="{4D1C172B-2446-428A-A518-FE1B5FCE0D3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69" name="Freeform 87">
                  <a:extLst>
                    <a:ext uri="{FF2B5EF4-FFF2-40B4-BE49-F238E27FC236}">
                      <a16:creationId xmlns:a16="http://schemas.microsoft.com/office/drawing/2014/main" xmlns="" id="{E359C795-FCC1-401F-B0B6-F722AE632AA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70" name="Freeform 60">
                  <a:extLst>
                    <a:ext uri="{FF2B5EF4-FFF2-40B4-BE49-F238E27FC236}">
                      <a16:creationId xmlns:a16="http://schemas.microsoft.com/office/drawing/2014/main" xmlns="" id="{8260D102-71BB-497E-A5CF-743FB59874D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71" name="Freeform 59">
                  <a:extLst>
                    <a:ext uri="{FF2B5EF4-FFF2-40B4-BE49-F238E27FC236}">
                      <a16:creationId xmlns:a16="http://schemas.microsoft.com/office/drawing/2014/main" xmlns="" id="{811E3D98-A5FB-4BDE-A07D-A03EB898C67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72" name="Freeform 62">
                  <a:extLst>
                    <a:ext uri="{FF2B5EF4-FFF2-40B4-BE49-F238E27FC236}">
                      <a16:creationId xmlns:a16="http://schemas.microsoft.com/office/drawing/2014/main" xmlns="" id="{9E48CE7F-B4EF-4629-8706-6838C171EF0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73" name="Freeform 65">
                  <a:extLst>
                    <a:ext uri="{FF2B5EF4-FFF2-40B4-BE49-F238E27FC236}">
                      <a16:creationId xmlns:a16="http://schemas.microsoft.com/office/drawing/2014/main" xmlns="" id="{C8EBC77A-0887-4128-A73B-2C0165C6F94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74" name="Freeform 79">
                  <a:extLst>
                    <a:ext uri="{FF2B5EF4-FFF2-40B4-BE49-F238E27FC236}">
                      <a16:creationId xmlns:a16="http://schemas.microsoft.com/office/drawing/2014/main" xmlns="" id="{7AF3D400-AAAA-47BD-922E-AA3A2AFA302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75" name="Freeform 82">
                  <a:extLst>
                    <a:ext uri="{FF2B5EF4-FFF2-40B4-BE49-F238E27FC236}">
                      <a16:creationId xmlns:a16="http://schemas.microsoft.com/office/drawing/2014/main" xmlns="" id="{B0A3E6A0-609D-427D-9D34-E7CF184B4531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76" name="Freeform 85">
                  <a:extLst>
                    <a:ext uri="{FF2B5EF4-FFF2-40B4-BE49-F238E27FC236}">
                      <a16:creationId xmlns:a16="http://schemas.microsoft.com/office/drawing/2014/main" xmlns="" id="{DDE08965-A3F4-426A-924B-102A6F6FE27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77" name="Freeform 88">
                  <a:extLst>
                    <a:ext uri="{FF2B5EF4-FFF2-40B4-BE49-F238E27FC236}">
                      <a16:creationId xmlns:a16="http://schemas.microsoft.com/office/drawing/2014/main" xmlns="" id="{13FA8E6E-7F53-47E9-9BF8-1CD3130F42B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grpSp>
              <p:nvGrpSpPr>
                <p:cNvPr id="78" name="Группа 77">
                  <a:extLst>
                    <a:ext uri="{FF2B5EF4-FFF2-40B4-BE49-F238E27FC236}">
                      <a16:creationId xmlns:a16="http://schemas.microsoft.com/office/drawing/2014/main" xmlns="" id="{7A8A9991-EF8F-4128-9DB7-A2FA8CF2F68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79" name="Line 63">
                    <a:extLst>
                      <a:ext uri="{FF2B5EF4-FFF2-40B4-BE49-F238E27FC236}">
                        <a16:creationId xmlns:a16="http://schemas.microsoft.com/office/drawing/2014/main" xmlns="" id="{41E966B6-186E-4D17-B570-969B6951AC0B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80" name="Line 66">
                    <a:extLst>
                      <a:ext uri="{FF2B5EF4-FFF2-40B4-BE49-F238E27FC236}">
                        <a16:creationId xmlns:a16="http://schemas.microsoft.com/office/drawing/2014/main" xmlns="" id="{918B08AD-5F3C-4FC5-8998-8524763C7504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81" name="Line 67">
                    <a:extLst>
                      <a:ext uri="{FF2B5EF4-FFF2-40B4-BE49-F238E27FC236}">
                        <a16:creationId xmlns:a16="http://schemas.microsoft.com/office/drawing/2014/main" xmlns="" id="{EDF72260-B0A1-47A1-9459-FDF4600ACA69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82" name="Line 80">
                    <a:extLst>
                      <a:ext uri="{FF2B5EF4-FFF2-40B4-BE49-F238E27FC236}">
                        <a16:creationId xmlns:a16="http://schemas.microsoft.com/office/drawing/2014/main" xmlns="" id="{C6A7FA58-53F7-4C2F-96D5-E97BB3CC6794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83" name="Line 83">
                    <a:extLst>
                      <a:ext uri="{FF2B5EF4-FFF2-40B4-BE49-F238E27FC236}">
                        <a16:creationId xmlns:a16="http://schemas.microsoft.com/office/drawing/2014/main" xmlns="" id="{1B986617-481E-450F-8FAD-CA3086A3E042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84" name="Line 86">
                    <a:extLst>
                      <a:ext uri="{FF2B5EF4-FFF2-40B4-BE49-F238E27FC236}">
                        <a16:creationId xmlns:a16="http://schemas.microsoft.com/office/drawing/2014/main" xmlns="" id="{4D24CAEB-B2FE-4796-8E6E-DB5148C380F9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85" name="Line 89">
                    <a:extLst>
                      <a:ext uri="{FF2B5EF4-FFF2-40B4-BE49-F238E27FC236}">
                        <a16:creationId xmlns:a16="http://schemas.microsoft.com/office/drawing/2014/main" xmlns="" id="{3D577B03-E6D9-4FFA-A799-E504CBF8D716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</p:grpSp>
          </p:grpSp>
          <p:grpSp>
            <p:nvGrpSpPr>
              <p:cNvPr id="50" name="Группа 49">
                <a:extLst>
                  <a:ext uri="{FF2B5EF4-FFF2-40B4-BE49-F238E27FC236}">
                    <a16:creationId xmlns:a16="http://schemas.microsoft.com/office/drawing/2014/main" xmlns="" id="{43509C13-FDEE-45B0-B954-D80D6F38F00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56" name="Группа 55">
                  <a:extLst>
                    <a:ext uri="{FF2B5EF4-FFF2-40B4-BE49-F238E27FC236}">
                      <a16:creationId xmlns:a16="http://schemas.microsoft.com/office/drawing/2014/main" xmlns="" id="{21FF647D-8D8A-43E8-A2E2-46D1117839F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60" name="Прямая соединительная линия 59">
                    <a:extLst>
                      <a:ext uri="{FF2B5EF4-FFF2-40B4-BE49-F238E27FC236}">
                        <a16:creationId xmlns:a16="http://schemas.microsoft.com/office/drawing/2014/main" xmlns="" id="{87B8728B-0A45-4551-99F0-CF33B850DA57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Прямая соединительная линия 60">
                    <a:extLst>
                      <a:ext uri="{FF2B5EF4-FFF2-40B4-BE49-F238E27FC236}">
                        <a16:creationId xmlns:a16="http://schemas.microsoft.com/office/drawing/2014/main" xmlns="" id="{CCFAA15D-9EFC-4A70-AC98-CB3EF00C3A4C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2" name="Rectangle 30">
                    <a:extLst>
                      <a:ext uri="{FF2B5EF4-FFF2-40B4-BE49-F238E27FC236}">
                        <a16:creationId xmlns:a16="http://schemas.microsoft.com/office/drawing/2014/main" xmlns="" id="{AD80CCBD-3F02-48A0-A24E-5971D2295175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/>
                  </a:p>
                </p:txBody>
              </p:sp>
              <p:sp>
                <p:nvSpPr>
                  <p:cNvPr id="63" name="Rectangle 30">
                    <a:extLst>
                      <a:ext uri="{FF2B5EF4-FFF2-40B4-BE49-F238E27FC236}">
                        <a16:creationId xmlns:a16="http://schemas.microsoft.com/office/drawing/2014/main" xmlns="" id="{AB5B7D34-5A4E-48DE-8893-0F022E4CC959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/>
                  </a:p>
                </p:txBody>
              </p:sp>
            </p:grpSp>
            <p:grpSp>
              <p:nvGrpSpPr>
                <p:cNvPr id="57" name="Группа 56">
                  <a:extLst>
                    <a:ext uri="{FF2B5EF4-FFF2-40B4-BE49-F238E27FC236}">
                      <a16:creationId xmlns:a16="http://schemas.microsoft.com/office/drawing/2014/main" xmlns="" id="{2341ADC6-0CC2-46C0-BA6F-9D991366980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58" name="Freeform: Shape 57">
                    <a:extLst>
                      <a:ext uri="{FF2B5EF4-FFF2-40B4-BE49-F238E27FC236}">
                        <a16:creationId xmlns:a16="http://schemas.microsoft.com/office/drawing/2014/main" xmlns="" id="{A93316DB-546B-41BA-AD1B-94D5C467023D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9" name="Freeform: Shape 58">
                    <a:extLst>
                      <a:ext uri="{FF2B5EF4-FFF2-40B4-BE49-F238E27FC236}">
                        <a16:creationId xmlns:a16="http://schemas.microsoft.com/office/drawing/2014/main" xmlns="" id="{35105C82-44C4-41C2-96AE-ADE6DD1D7125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51" name="Группа 50">
                <a:extLst>
                  <a:ext uri="{FF2B5EF4-FFF2-40B4-BE49-F238E27FC236}">
                    <a16:creationId xmlns:a16="http://schemas.microsoft.com/office/drawing/2014/main" xmlns="" id="{A7A634F2-054C-4614-9ECB-96BE809893D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52" name="Группа 51">
                  <a:extLst>
                    <a:ext uri="{FF2B5EF4-FFF2-40B4-BE49-F238E27FC236}">
                      <a16:creationId xmlns:a16="http://schemas.microsoft.com/office/drawing/2014/main" xmlns="" id="{1764AB7F-1912-4909-A04A-C8D125467E1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54" name="Freeform 68">
                    <a:extLst>
                      <a:ext uri="{FF2B5EF4-FFF2-40B4-BE49-F238E27FC236}">
                        <a16:creationId xmlns:a16="http://schemas.microsoft.com/office/drawing/2014/main" xmlns="" id="{6B93639B-DE1C-4A46-A4B5-B88FD6FC2016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55" name="Freeform 69">
                    <a:extLst>
                      <a:ext uri="{FF2B5EF4-FFF2-40B4-BE49-F238E27FC236}">
                        <a16:creationId xmlns:a16="http://schemas.microsoft.com/office/drawing/2014/main" xmlns="" id="{A6C5D17F-13E7-4861-A839-3C56ABD56C49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</p:grpSp>
            <p:sp>
              <p:nvSpPr>
                <p:cNvPr id="53" name="Line 70">
                  <a:extLst>
                    <a:ext uri="{FF2B5EF4-FFF2-40B4-BE49-F238E27FC236}">
                      <a16:creationId xmlns:a16="http://schemas.microsoft.com/office/drawing/2014/main" xmlns="" id="{1C343C91-0F9E-4530-939D-2D9F15DF4A7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</p:grpSp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xmlns="" id="{92109E9F-E572-4202-B7A6-630155DD5BB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10800000">
              <a:off x="6153976" y="534249"/>
              <a:ext cx="3838576" cy="5838297"/>
              <a:chOff x="8324466" y="457964"/>
              <a:chExt cx="3838576" cy="5838297"/>
            </a:xfrm>
          </p:grpSpPr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xmlns="" id="{B4FF54B2-44F5-42F7-8353-111D80A8D22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>
              <a:xfrm rot="10800000">
                <a:off x="11319026" y="5955846"/>
                <a:ext cx="340415" cy="340415"/>
              </a:xfrm>
              <a:prstGeom prst="ellipse">
                <a:avLst/>
              </a:pr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1" name="Группа 10">
                <a:extLst>
                  <a:ext uri="{FF2B5EF4-FFF2-40B4-BE49-F238E27FC236}">
                    <a16:creationId xmlns:a16="http://schemas.microsoft.com/office/drawing/2014/main" xmlns="" id="{19A2BBF4-4F54-4179-B672-AD4C8D58A30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26" name="Freeform 64">
                  <a:extLst>
                    <a:ext uri="{FF2B5EF4-FFF2-40B4-BE49-F238E27FC236}">
                      <a16:creationId xmlns:a16="http://schemas.microsoft.com/office/drawing/2014/main" xmlns="" id="{2F2D95CF-DAE2-4601-B9A6-233F4F2F307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27" name="Freeform 81">
                  <a:extLst>
                    <a:ext uri="{FF2B5EF4-FFF2-40B4-BE49-F238E27FC236}">
                      <a16:creationId xmlns:a16="http://schemas.microsoft.com/office/drawing/2014/main" xmlns="" id="{3CD52B72-C30B-4570-A8AB-78CB884F8D0E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28" name="Freeform 61">
                  <a:extLst>
                    <a:ext uri="{FF2B5EF4-FFF2-40B4-BE49-F238E27FC236}">
                      <a16:creationId xmlns:a16="http://schemas.microsoft.com/office/drawing/2014/main" xmlns="" id="{696A9FBF-C89D-4CF9-A1DC-C0275A3B326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29" name="Freeform 78">
                  <a:extLst>
                    <a:ext uri="{FF2B5EF4-FFF2-40B4-BE49-F238E27FC236}">
                      <a16:creationId xmlns:a16="http://schemas.microsoft.com/office/drawing/2014/main" xmlns="" id="{C50B0ACE-17B4-4F11-BA43-0159796B839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30" name="Freeform 84">
                  <a:extLst>
                    <a:ext uri="{FF2B5EF4-FFF2-40B4-BE49-F238E27FC236}">
                      <a16:creationId xmlns:a16="http://schemas.microsoft.com/office/drawing/2014/main" xmlns="" id="{F0346B01-7019-48B2-9BE7-3E90F590FD6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31" name="Freeform 87">
                  <a:extLst>
                    <a:ext uri="{FF2B5EF4-FFF2-40B4-BE49-F238E27FC236}">
                      <a16:creationId xmlns:a16="http://schemas.microsoft.com/office/drawing/2014/main" xmlns="" id="{5C186E4B-7559-4E95-9BDD-7DA75E0873B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32" name="Freeform 60">
                  <a:extLst>
                    <a:ext uri="{FF2B5EF4-FFF2-40B4-BE49-F238E27FC236}">
                      <a16:creationId xmlns:a16="http://schemas.microsoft.com/office/drawing/2014/main" xmlns="" id="{4FFE117A-211E-4BD5-AB76-05026DEC6B5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33" name="Freeform 59">
                  <a:extLst>
                    <a:ext uri="{FF2B5EF4-FFF2-40B4-BE49-F238E27FC236}">
                      <a16:creationId xmlns:a16="http://schemas.microsoft.com/office/drawing/2014/main" xmlns="" id="{5CC0C412-2859-4E97-924F-291318E6ADF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34" name="Freeform 62">
                  <a:extLst>
                    <a:ext uri="{FF2B5EF4-FFF2-40B4-BE49-F238E27FC236}">
                      <a16:creationId xmlns:a16="http://schemas.microsoft.com/office/drawing/2014/main" xmlns="" id="{AECE441C-0FBF-4F02-9781-35F2487E3C0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35" name="Freeform 65">
                  <a:extLst>
                    <a:ext uri="{FF2B5EF4-FFF2-40B4-BE49-F238E27FC236}">
                      <a16:creationId xmlns:a16="http://schemas.microsoft.com/office/drawing/2014/main" xmlns="" id="{951A4317-3E34-41B4-BCD9-E6E0627C188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36" name="Freeform 79">
                  <a:extLst>
                    <a:ext uri="{FF2B5EF4-FFF2-40B4-BE49-F238E27FC236}">
                      <a16:creationId xmlns:a16="http://schemas.microsoft.com/office/drawing/2014/main" xmlns="" id="{CE2D40E4-274B-4D43-801B-7B3BAF03E45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37" name="Freeform 82">
                  <a:extLst>
                    <a:ext uri="{FF2B5EF4-FFF2-40B4-BE49-F238E27FC236}">
                      <a16:creationId xmlns:a16="http://schemas.microsoft.com/office/drawing/2014/main" xmlns="" id="{2D939FC8-6395-4DCB-B28C-2342BFB72F2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38" name="Freeform 85">
                  <a:extLst>
                    <a:ext uri="{FF2B5EF4-FFF2-40B4-BE49-F238E27FC236}">
                      <a16:creationId xmlns:a16="http://schemas.microsoft.com/office/drawing/2014/main" xmlns="" id="{620FEEF2-AE91-48CA-8FE7-B50F83E1CF29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39" name="Freeform 88">
                  <a:extLst>
                    <a:ext uri="{FF2B5EF4-FFF2-40B4-BE49-F238E27FC236}">
                      <a16:creationId xmlns:a16="http://schemas.microsoft.com/office/drawing/2014/main" xmlns="" id="{27050D75-D26B-4BD3-A4A5-68DF13E9C13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grpSp>
              <p:nvGrpSpPr>
                <p:cNvPr id="40" name="Группа 39">
                  <a:extLst>
                    <a:ext uri="{FF2B5EF4-FFF2-40B4-BE49-F238E27FC236}">
                      <a16:creationId xmlns:a16="http://schemas.microsoft.com/office/drawing/2014/main" xmlns="" id="{37668160-F5BE-4756-B84F-C68992BC7A5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41" name="Line 63">
                    <a:extLst>
                      <a:ext uri="{FF2B5EF4-FFF2-40B4-BE49-F238E27FC236}">
                        <a16:creationId xmlns:a16="http://schemas.microsoft.com/office/drawing/2014/main" xmlns="" id="{E7F90261-4A5A-4C39-B4B3-FEBED04E345F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42" name="Line 66">
                    <a:extLst>
                      <a:ext uri="{FF2B5EF4-FFF2-40B4-BE49-F238E27FC236}">
                        <a16:creationId xmlns:a16="http://schemas.microsoft.com/office/drawing/2014/main" xmlns="" id="{71681E7C-A7E8-4F01-9001-3FD1105E1B46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43" name="Line 67">
                    <a:extLst>
                      <a:ext uri="{FF2B5EF4-FFF2-40B4-BE49-F238E27FC236}">
                        <a16:creationId xmlns:a16="http://schemas.microsoft.com/office/drawing/2014/main" xmlns="" id="{901B0597-C838-4481-A49D-E8D85B631C7B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44" name="Line 80">
                    <a:extLst>
                      <a:ext uri="{FF2B5EF4-FFF2-40B4-BE49-F238E27FC236}">
                        <a16:creationId xmlns:a16="http://schemas.microsoft.com/office/drawing/2014/main" xmlns="" id="{23C2B0BF-A329-4A97-B3D5-545BC6813E2F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45" name="Line 83">
                    <a:extLst>
                      <a:ext uri="{FF2B5EF4-FFF2-40B4-BE49-F238E27FC236}">
                        <a16:creationId xmlns:a16="http://schemas.microsoft.com/office/drawing/2014/main" xmlns="" id="{DBCCCA80-4FEE-4C79-8AF3-66B97054C84B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46" name="Line 86">
                    <a:extLst>
                      <a:ext uri="{FF2B5EF4-FFF2-40B4-BE49-F238E27FC236}">
                        <a16:creationId xmlns:a16="http://schemas.microsoft.com/office/drawing/2014/main" xmlns="" id="{4B9AD13F-808D-4464-989B-F40B3E77B746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47" name="Line 89">
                    <a:extLst>
                      <a:ext uri="{FF2B5EF4-FFF2-40B4-BE49-F238E27FC236}">
                        <a16:creationId xmlns:a16="http://schemas.microsoft.com/office/drawing/2014/main" xmlns="" id="{076473B5-E30F-4635-8789-51368A971BDF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</p:grpSp>
          </p:grpSp>
          <p:grpSp>
            <p:nvGrpSpPr>
              <p:cNvPr id="12" name="Группа 11">
                <a:extLst>
                  <a:ext uri="{FF2B5EF4-FFF2-40B4-BE49-F238E27FC236}">
                    <a16:creationId xmlns:a16="http://schemas.microsoft.com/office/drawing/2014/main" xmlns="" id="{EF568995-35CF-4C80-A63C-82B47F1BA1D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8" name="Группа 17">
                  <a:extLst>
                    <a:ext uri="{FF2B5EF4-FFF2-40B4-BE49-F238E27FC236}">
                      <a16:creationId xmlns:a16="http://schemas.microsoft.com/office/drawing/2014/main" xmlns="" id="{99432608-19E2-4A3E-A68B-45C8E5DD471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22" name="Прямая соединительная линия 21">
                    <a:extLst>
                      <a:ext uri="{FF2B5EF4-FFF2-40B4-BE49-F238E27FC236}">
                        <a16:creationId xmlns:a16="http://schemas.microsoft.com/office/drawing/2014/main" xmlns="" id="{127A2810-84DE-450A-986B-DE8AF8AE6F14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Прямая соединительная линия 22">
                    <a:extLst>
                      <a:ext uri="{FF2B5EF4-FFF2-40B4-BE49-F238E27FC236}">
                        <a16:creationId xmlns:a16="http://schemas.microsoft.com/office/drawing/2014/main" xmlns="" id="{1A56ED6A-BBD4-4005-A99D-65BCF8047CCA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 noChangeAspect="1"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4" name="Rectangle 30">
                    <a:extLst>
                      <a:ext uri="{FF2B5EF4-FFF2-40B4-BE49-F238E27FC236}">
                        <a16:creationId xmlns:a16="http://schemas.microsoft.com/office/drawing/2014/main" xmlns="" id="{CFC0629C-AFCE-4D39-87D5-36EF1FE5CF8F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/>
                  </a:p>
                </p:txBody>
              </p:sp>
              <p:sp>
                <p:nvSpPr>
                  <p:cNvPr id="25" name="Rectangle 30">
                    <a:extLst>
                      <a:ext uri="{FF2B5EF4-FFF2-40B4-BE49-F238E27FC236}">
                        <a16:creationId xmlns:a16="http://schemas.microsoft.com/office/drawing/2014/main" xmlns="" id="{81F3517A-93AD-4DF3-BEC7-E607A73E5E28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/>
                  </a:p>
                </p:txBody>
              </p:sp>
            </p:grpSp>
            <p:grpSp>
              <p:nvGrpSpPr>
                <p:cNvPr id="19" name="Группа 18">
                  <a:extLst>
                    <a:ext uri="{FF2B5EF4-FFF2-40B4-BE49-F238E27FC236}">
                      <a16:creationId xmlns:a16="http://schemas.microsoft.com/office/drawing/2014/main" xmlns="" id="{4CBBC251-E8DD-438C-8733-7D65F461A449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20" name="Freeform: Shape 19">
                    <a:extLst>
                      <a:ext uri="{FF2B5EF4-FFF2-40B4-BE49-F238E27FC236}">
                        <a16:creationId xmlns:a16="http://schemas.microsoft.com/office/drawing/2014/main" xmlns="" id="{6A94A4D4-EFFA-4AE2-B533-75F01F0F006D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1" name="Freeform: Shape 20">
                    <a:extLst>
                      <a:ext uri="{FF2B5EF4-FFF2-40B4-BE49-F238E27FC236}">
                        <a16:creationId xmlns:a16="http://schemas.microsoft.com/office/drawing/2014/main" xmlns="" id="{1F4B0E1D-2F9C-444A-ADBA-BDE9F01D8DD3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3" name="Группа 12">
                <a:extLst>
                  <a:ext uri="{FF2B5EF4-FFF2-40B4-BE49-F238E27FC236}">
                    <a16:creationId xmlns:a16="http://schemas.microsoft.com/office/drawing/2014/main" xmlns="" id="{5F5ACA0E-A5DF-4015-8FD4-FA7A53E9D1A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4" name="Группа 13">
                  <a:extLst>
                    <a:ext uri="{FF2B5EF4-FFF2-40B4-BE49-F238E27FC236}">
                      <a16:creationId xmlns:a16="http://schemas.microsoft.com/office/drawing/2014/main" xmlns="" id="{5A4DCFFD-FD3C-42EA-862E-5B792D9020A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 noChangeAspect="1"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6" name="Freeform 68">
                    <a:extLst>
                      <a:ext uri="{FF2B5EF4-FFF2-40B4-BE49-F238E27FC236}">
                        <a16:creationId xmlns:a16="http://schemas.microsoft.com/office/drawing/2014/main" xmlns="" id="{0089A8F3-7530-4C17-848C-580015C3EDCE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7" name="Freeform 69">
                    <a:extLst>
                      <a:ext uri="{FF2B5EF4-FFF2-40B4-BE49-F238E27FC236}">
                        <a16:creationId xmlns:a16="http://schemas.microsoft.com/office/drawing/2014/main" xmlns="" id="{61D8EA0C-1521-4C6D-8C09-DD6D8F1F2219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 noChangeAspect="1"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</p:grpSp>
            <p:sp>
              <p:nvSpPr>
                <p:cNvPr id="15" name="Line 70">
                  <a:extLst>
                    <a:ext uri="{FF2B5EF4-FFF2-40B4-BE49-F238E27FC236}">
                      <a16:creationId xmlns:a16="http://schemas.microsoft.com/office/drawing/2014/main" xmlns="" id="{517033B6-6B8A-4BD6-9A52-BF9E9EFBD48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229122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 содержим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0">
            <a:extLst>
              <a:ext uri="{FF2B5EF4-FFF2-40B4-BE49-F238E27FC236}">
                <a16:creationId xmlns:a16="http://schemas.microsoft.com/office/drawing/2014/main" xmlns="" id="{08188DE9-5A5D-940E-A9B9-5CFB3A7C1A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8164" y="400049"/>
            <a:ext cx="11047042" cy="1185045"/>
          </a:xfrm>
        </p:spPr>
        <p:txBody>
          <a:bodyPr lIns="0"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xmlns="" id="{A134A48A-4B33-4D5B-B419-07841EB58903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68164" y="1997132"/>
            <a:ext cx="4105436" cy="4232218"/>
          </a:xfrm>
        </p:spPr>
        <p:txBody>
          <a:bodyPr lIns="0" rtlCol="0">
            <a:normAutofit/>
          </a:bodyPr>
          <a:lstStyle>
            <a:lvl1pPr marL="0" indent="0">
              <a:lnSpc>
                <a:spcPct val="130000"/>
              </a:lnSpc>
              <a:buNone/>
              <a:defRPr sz="1800"/>
            </a:lvl1pPr>
            <a:lvl2pPr marL="360000" indent="0">
              <a:lnSpc>
                <a:spcPct val="130000"/>
              </a:lnSpc>
              <a:buNone/>
              <a:defRPr sz="1800"/>
            </a:lvl2pPr>
            <a:lvl3pPr marL="720000" indent="0">
              <a:lnSpc>
                <a:spcPct val="130000"/>
              </a:lnSpc>
              <a:buNone/>
              <a:defRPr sz="1800"/>
            </a:lvl3pPr>
            <a:lvl4pPr marL="1080000" indent="0">
              <a:lnSpc>
                <a:spcPct val="130000"/>
              </a:lnSpc>
              <a:buNone/>
              <a:defRPr sz="1800"/>
            </a:lvl4pPr>
            <a:lvl5pPr marL="1440000" indent="0">
              <a:lnSpc>
                <a:spcPct val="130000"/>
              </a:lnSpc>
              <a:buNone/>
              <a:defRPr sz="1800"/>
            </a:lvl5pPr>
          </a:lstStyle>
          <a:p>
            <a:pPr rtl="0"/>
            <a:r>
              <a:rPr lang="ru-RU" noProof="0" dirty="0">
                <a:cs typeface="Calibri"/>
              </a:rPr>
              <a:t>Текст слайда</a:t>
            </a:r>
            <a:endParaRPr lang="ru-RU" noProof="0" dirty="0"/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D84167E6-4D04-7A2D-23CD-96BBAF8BB09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68164" y="179949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Дата 3">
            <a:extLst>
              <a:ext uri="{FF2B5EF4-FFF2-40B4-BE49-F238E27FC236}">
                <a16:creationId xmlns:a16="http://schemas.microsoft.com/office/drawing/2014/main" xmlns="" id="{BC648438-1E2A-193E-BB18-7CBA2B4929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164" y="6357168"/>
            <a:ext cx="1641986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noProof="0" dirty="0"/>
              <a:t>20XX</a:t>
            </a:r>
            <a:endParaRPr lang="ru-RU" noProof="0" dirty="0">
              <a:latin typeface="Calibri" panose="020F0502020204030204" pitchFamily="34" charset="0"/>
            </a:endParaRP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xmlns="" id="{704BF0ED-9E99-363F-C319-90444F339F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ru-RU" noProof="0" dirty="0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xmlns="" id="{A5F4DA9D-3116-000E-0A7B-D7B93F3248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64103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94A09A9-5501-47C1-A89A-A340965A2BE2}" type="slidenum">
              <a:rPr lang="ru-RU" noProof="0" smtClean="0"/>
              <a:pPr/>
              <a:t>‹#›</a:t>
            </a:fld>
            <a:endParaRPr lang="ru-RU" noProof="0" dirty="0">
              <a:latin typeface="Calibri" panose="020F0502020204030204" pitchFamily="34" charset="0"/>
            </a:endParaRPr>
          </a:p>
        </p:txBody>
      </p:sp>
      <p:sp>
        <p:nvSpPr>
          <p:cNvPr id="10" name="Таблица 9">
            <a:extLst>
              <a:ext uri="{FF2B5EF4-FFF2-40B4-BE49-F238E27FC236}">
                <a16:creationId xmlns:a16="http://schemas.microsoft.com/office/drawing/2014/main" xmlns="" id="{98CFB27C-609E-49B0-CA37-A6CCB5E9DC5C}"/>
              </a:ext>
            </a:extLst>
          </p:cNvPr>
          <p:cNvSpPr>
            <a:spLocks noGrp="1"/>
          </p:cNvSpPr>
          <p:nvPr>
            <p:ph type="tbl" sz="quarter" idx="11" hasCustomPrompt="1"/>
          </p:nvPr>
        </p:nvSpPr>
        <p:spPr>
          <a:xfrm>
            <a:off x="4833938" y="1997075"/>
            <a:ext cx="6781268" cy="4232218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 dirty="0"/>
              <a:t>Щелкните, чтобы добавить таблицу</a:t>
            </a:r>
          </a:p>
        </p:txBody>
      </p:sp>
    </p:spTree>
    <p:extLst>
      <p:ext uri="{BB962C8B-B14F-4D97-AF65-F5344CB8AC3E}">
        <p14:creationId xmlns:p14="http://schemas.microsoft.com/office/powerpoint/2010/main" val="4137553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 содержимого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0">
            <a:extLst>
              <a:ext uri="{FF2B5EF4-FFF2-40B4-BE49-F238E27FC236}">
                <a16:creationId xmlns:a16="http://schemas.microsoft.com/office/drawing/2014/main" xmlns="" id="{120C2CE9-09D7-C315-9A26-E750905F8D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57636" y="400049"/>
            <a:ext cx="8467760" cy="1185045"/>
          </a:xfrm>
        </p:spPr>
        <p:txBody>
          <a:bodyPr lIns="0"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xmlns="" id="{BB5F0A77-8ECB-36B0-0483-E734AB12FD75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157636" y="1997132"/>
            <a:ext cx="5597686" cy="4356056"/>
          </a:xfrm>
        </p:spPr>
        <p:txBody>
          <a:bodyPr lIns="0" rtlCol="0">
            <a:normAutofit/>
          </a:bodyPr>
          <a:lstStyle>
            <a:lvl1pPr marL="0" indent="0">
              <a:lnSpc>
                <a:spcPct val="130000"/>
              </a:lnSpc>
              <a:buNone/>
              <a:defRPr sz="1800"/>
            </a:lvl1pPr>
            <a:lvl2pPr marL="645750" indent="-285750">
              <a:lnSpc>
                <a:spcPct val="130000"/>
              </a:lnSpc>
              <a:buFont typeface="Arial" panose="020B0604020202020204" pitchFamily="34" charset="0"/>
              <a:buChar char="•"/>
              <a:defRPr sz="1800"/>
            </a:lvl2pPr>
            <a:lvl3pPr marL="720000" indent="0">
              <a:lnSpc>
                <a:spcPct val="130000"/>
              </a:lnSpc>
              <a:buNone/>
              <a:defRPr sz="1800"/>
            </a:lvl3pPr>
            <a:lvl4pPr marL="1080000" indent="0">
              <a:lnSpc>
                <a:spcPct val="130000"/>
              </a:lnSpc>
              <a:buNone/>
              <a:defRPr sz="1800"/>
            </a:lvl4pPr>
            <a:lvl5pPr marL="1440000" indent="0">
              <a:lnSpc>
                <a:spcPct val="130000"/>
              </a:lnSpc>
              <a:buNone/>
              <a:defRPr sz="1800"/>
            </a:lvl5pPr>
          </a:lstStyle>
          <a:p>
            <a:pPr rtl="0"/>
            <a:r>
              <a:rPr lang="ru-RU" noProof="0" dirty="0">
                <a:cs typeface="Calibri"/>
              </a:rPr>
              <a:t>Текст слайда</a:t>
            </a:r>
            <a:endParaRPr lang="ru-RU" noProof="0" dirty="0"/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8" name="Объект 2">
            <a:extLst>
              <a:ext uri="{FF2B5EF4-FFF2-40B4-BE49-F238E27FC236}">
                <a16:creationId xmlns:a16="http://schemas.microsoft.com/office/drawing/2014/main" xmlns="" id="{CB4063C8-82E1-0B52-0D41-B642726AD1E6}"/>
              </a:ext>
            </a:extLst>
          </p:cNvPr>
          <p:cNvSpPr>
            <a:spLocks noGrp="1"/>
          </p:cNvSpPr>
          <p:nvPr>
            <p:ph sz="half" idx="10" hasCustomPrompt="1"/>
          </p:nvPr>
        </p:nvSpPr>
        <p:spPr>
          <a:xfrm>
            <a:off x="8945821" y="1997134"/>
            <a:ext cx="2679575" cy="4356054"/>
          </a:xfrm>
        </p:spPr>
        <p:txBody>
          <a:bodyPr rtlCol="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</a:lstStyle>
          <a:p>
            <a:pPr rtl="0"/>
            <a:r>
              <a:rPr lang="ru-RU" noProof="0" dirty="0">
                <a:cs typeface="Calibri"/>
              </a:rPr>
              <a:t>Текст слайда</a:t>
            </a:r>
            <a:endParaRPr lang="ru-RU" noProof="0" dirty="0"/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</p:txBody>
      </p:sp>
      <p:grpSp>
        <p:nvGrpSpPr>
          <p:cNvPr id="93" name="Группа 92">
            <a:extLst>
              <a:ext uri="{FF2B5EF4-FFF2-40B4-BE49-F238E27FC236}">
                <a16:creationId xmlns:a16="http://schemas.microsoft.com/office/drawing/2014/main" xmlns="" id="{0374DF95-81A4-1CFF-D87E-1DBCA565C79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>
            <a:off x="285095" y="457964"/>
            <a:ext cx="2211229" cy="2707415"/>
            <a:chOff x="9728105" y="457964"/>
            <a:chExt cx="2211229" cy="2707415"/>
          </a:xfrm>
        </p:grpSpPr>
        <p:grpSp>
          <p:nvGrpSpPr>
            <p:cNvPr id="94" name="Группа 93">
              <a:extLst>
                <a:ext uri="{FF2B5EF4-FFF2-40B4-BE49-F238E27FC236}">
                  <a16:creationId xmlns:a16="http://schemas.microsoft.com/office/drawing/2014/main" xmlns="" id="{C15172FB-4F23-B7CE-4A45-A96A16F64CA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2700000">
              <a:off x="9940728" y="245341"/>
              <a:ext cx="1785984" cy="2211229"/>
              <a:chOff x="3125006" y="3171595"/>
              <a:chExt cx="1785984" cy="2211229"/>
            </a:xfrm>
          </p:grpSpPr>
          <p:grpSp>
            <p:nvGrpSpPr>
              <p:cNvPr id="100" name="Группа 99">
                <a:extLst>
                  <a:ext uri="{FF2B5EF4-FFF2-40B4-BE49-F238E27FC236}">
                    <a16:creationId xmlns:a16="http://schemas.microsoft.com/office/drawing/2014/main" xmlns="" id="{78A1988F-4EE5-01C8-E1E2-EE21A6AF800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104" name="Прямая соединительная линия 103">
                  <a:extLst>
                    <a:ext uri="{FF2B5EF4-FFF2-40B4-BE49-F238E27FC236}">
                      <a16:creationId xmlns:a16="http://schemas.microsoft.com/office/drawing/2014/main" xmlns="" id="{59707535-B3AB-7212-B069-A366ABAFE26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Прямая соединительная линия 104">
                  <a:extLst>
                    <a:ext uri="{FF2B5EF4-FFF2-40B4-BE49-F238E27FC236}">
                      <a16:creationId xmlns:a16="http://schemas.microsoft.com/office/drawing/2014/main" xmlns="" id="{E14A54E3-A9EA-3476-B996-946D455F356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6" name="Rectangle 30">
                  <a:extLst>
                    <a:ext uri="{FF2B5EF4-FFF2-40B4-BE49-F238E27FC236}">
                      <a16:creationId xmlns:a16="http://schemas.microsoft.com/office/drawing/2014/main" xmlns="" id="{8096AB25-3A2B-B9B7-A68E-1974E3ED87A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ru-RU" noProof="0" dirty="0"/>
                </a:p>
              </p:txBody>
            </p:sp>
            <p:sp>
              <p:nvSpPr>
                <p:cNvPr id="107" name="Rectangle 30">
                  <a:extLst>
                    <a:ext uri="{FF2B5EF4-FFF2-40B4-BE49-F238E27FC236}">
                      <a16:creationId xmlns:a16="http://schemas.microsoft.com/office/drawing/2014/main" xmlns="" id="{2085403A-97EF-4203-C58B-E41070E516F1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ru-RU" noProof="0" dirty="0"/>
                </a:p>
              </p:txBody>
            </p:sp>
          </p:grpSp>
          <p:grpSp>
            <p:nvGrpSpPr>
              <p:cNvPr id="101" name="Группа 100">
                <a:extLst>
                  <a:ext uri="{FF2B5EF4-FFF2-40B4-BE49-F238E27FC236}">
                    <a16:creationId xmlns:a16="http://schemas.microsoft.com/office/drawing/2014/main" xmlns="" id="{B2F8BD77-64E1-4FBD-81A4-E43A307C934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xmlns="" id="{323A0F3A-5730-3AFC-409F-6A67460C5A79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xmlns="" id="{70681FEE-64CB-7074-366C-42CED63713A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95" name="Группа 94">
              <a:extLst>
                <a:ext uri="{FF2B5EF4-FFF2-40B4-BE49-F238E27FC236}">
                  <a16:creationId xmlns:a16="http://schemas.microsoft.com/office/drawing/2014/main" xmlns="" id="{08813273-0B3B-17D4-89E5-22B5D640785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 userDrawn="1"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5400000">
              <a:off x="10400269" y="1917604"/>
              <a:ext cx="633413" cy="1862138"/>
              <a:chOff x="5959193" y="333389"/>
              <a:chExt cx="633413" cy="1862138"/>
            </a:xfrm>
          </p:grpSpPr>
          <p:grpSp>
            <p:nvGrpSpPr>
              <p:cNvPr id="96" name="Группа 95">
                <a:extLst>
                  <a:ext uri="{FF2B5EF4-FFF2-40B4-BE49-F238E27FC236}">
                    <a16:creationId xmlns:a16="http://schemas.microsoft.com/office/drawing/2014/main" xmlns="" id="{8DEE50A8-DEB8-82E4-6939-22346B41BF8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5959192" y="333389"/>
                <a:ext cx="633413" cy="1419225"/>
                <a:chOff x="5959192" y="333389"/>
                <a:chExt cx="633413" cy="1419225"/>
              </a:xfrm>
            </p:grpSpPr>
            <p:sp>
              <p:nvSpPr>
                <p:cNvPr id="98" name="Freeform 68">
                  <a:extLst>
                    <a:ext uri="{FF2B5EF4-FFF2-40B4-BE49-F238E27FC236}">
                      <a16:creationId xmlns:a16="http://schemas.microsoft.com/office/drawing/2014/main" xmlns="" id="{7C268328-6EF0-F968-28D1-9F0E5B01777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959192" y="333389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99" name="Freeform 69">
                  <a:extLst>
                    <a:ext uri="{FF2B5EF4-FFF2-40B4-BE49-F238E27FC236}">
                      <a16:creationId xmlns:a16="http://schemas.microsoft.com/office/drawing/2014/main" xmlns="" id="{37BFDF79-1029-8C4B-621E-4A6C9DFB6D8E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278280" y="333389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  <p:sp>
            <p:nvSpPr>
              <p:cNvPr id="97" name="Line 70">
                <a:extLst>
                  <a:ext uri="{FF2B5EF4-FFF2-40B4-BE49-F238E27FC236}">
                    <a16:creationId xmlns:a16="http://schemas.microsoft.com/office/drawing/2014/main" xmlns="" id="{20958208-D7CF-3479-7930-E3FB39DAA4D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 userDrawn="1"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flipV="1">
                <a:off x="6278281" y="333389"/>
                <a:ext cx="0" cy="1862138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</p:grpSp>
      <p:grpSp>
        <p:nvGrpSpPr>
          <p:cNvPr id="108" name="Группа 107">
            <a:extLst>
              <a:ext uri="{FF2B5EF4-FFF2-40B4-BE49-F238E27FC236}">
                <a16:creationId xmlns:a16="http://schemas.microsoft.com/office/drawing/2014/main" xmlns="" id="{A5445BB5-50E8-C707-7C74-32796AC986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 flipV="1">
            <a:off x="268449" y="3721100"/>
            <a:ext cx="2211229" cy="2707415"/>
            <a:chOff x="9728105" y="457964"/>
            <a:chExt cx="2211229" cy="2707415"/>
          </a:xfrm>
        </p:grpSpPr>
        <p:grpSp>
          <p:nvGrpSpPr>
            <p:cNvPr id="109" name="Группа 108">
              <a:extLst>
                <a:ext uri="{FF2B5EF4-FFF2-40B4-BE49-F238E27FC236}">
                  <a16:creationId xmlns:a16="http://schemas.microsoft.com/office/drawing/2014/main" xmlns="" id="{60348311-F256-5764-CF61-E4D36CE7B8B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2700000">
              <a:off x="9940728" y="245341"/>
              <a:ext cx="1785984" cy="2211229"/>
              <a:chOff x="3125006" y="3171595"/>
              <a:chExt cx="1785984" cy="2211229"/>
            </a:xfrm>
          </p:grpSpPr>
          <p:grpSp>
            <p:nvGrpSpPr>
              <p:cNvPr id="115" name="Группа 114">
                <a:extLst>
                  <a:ext uri="{FF2B5EF4-FFF2-40B4-BE49-F238E27FC236}">
                    <a16:creationId xmlns:a16="http://schemas.microsoft.com/office/drawing/2014/main" xmlns="" id="{965C0C66-56A0-6241-4611-3A2493CC25B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119" name="Прямая соединительная линия 118">
                  <a:extLst>
                    <a:ext uri="{FF2B5EF4-FFF2-40B4-BE49-F238E27FC236}">
                      <a16:creationId xmlns:a16="http://schemas.microsoft.com/office/drawing/2014/main" xmlns="" id="{EACD9C93-31AC-1752-5BBC-966E9B2DBF9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Прямая соединительная линия 119">
                  <a:extLst>
                    <a:ext uri="{FF2B5EF4-FFF2-40B4-BE49-F238E27FC236}">
                      <a16:creationId xmlns:a16="http://schemas.microsoft.com/office/drawing/2014/main" xmlns="" id="{AD9C47F5-E53F-7F26-B78D-C86305CF012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1" name="Rectangle 30">
                  <a:extLst>
                    <a:ext uri="{FF2B5EF4-FFF2-40B4-BE49-F238E27FC236}">
                      <a16:creationId xmlns:a16="http://schemas.microsoft.com/office/drawing/2014/main" xmlns="" id="{83DE65FD-926B-50A2-C5CD-C1ED2C6BFDB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ru-RU" noProof="0" dirty="0"/>
                </a:p>
              </p:txBody>
            </p:sp>
            <p:sp>
              <p:nvSpPr>
                <p:cNvPr id="122" name="Rectangle 30">
                  <a:extLst>
                    <a:ext uri="{FF2B5EF4-FFF2-40B4-BE49-F238E27FC236}">
                      <a16:creationId xmlns:a16="http://schemas.microsoft.com/office/drawing/2014/main" xmlns="" id="{B2D4F39F-E241-2969-4965-6940516FC55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ru-RU" noProof="0" dirty="0"/>
                </a:p>
              </p:txBody>
            </p:sp>
          </p:grpSp>
          <p:grpSp>
            <p:nvGrpSpPr>
              <p:cNvPr id="116" name="Группа 115">
                <a:extLst>
                  <a:ext uri="{FF2B5EF4-FFF2-40B4-BE49-F238E27FC236}">
                    <a16:creationId xmlns:a16="http://schemas.microsoft.com/office/drawing/2014/main" xmlns="" id="{38E667E2-23D6-06EC-B435-059EACC0489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xmlns="" id="{76B00091-7194-5945-8734-F08C954FA761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xmlns="" id="{BBC29BA4-16A3-1452-4146-20264C0146C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110" name="Группа 109">
              <a:extLst>
                <a:ext uri="{FF2B5EF4-FFF2-40B4-BE49-F238E27FC236}">
                  <a16:creationId xmlns:a16="http://schemas.microsoft.com/office/drawing/2014/main" xmlns="" id="{6DEF5151-E1C8-79DA-AA94-F406CE561B0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 userDrawn="1"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5400000">
              <a:off x="10400269" y="1917604"/>
              <a:ext cx="633413" cy="1862138"/>
              <a:chOff x="5959193" y="333389"/>
              <a:chExt cx="633413" cy="1862138"/>
            </a:xfrm>
          </p:grpSpPr>
          <p:grpSp>
            <p:nvGrpSpPr>
              <p:cNvPr id="111" name="Группа 110">
                <a:extLst>
                  <a:ext uri="{FF2B5EF4-FFF2-40B4-BE49-F238E27FC236}">
                    <a16:creationId xmlns:a16="http://schemas.microsoft.com/office/drawing/2014/main" xmlns="" id="{A63FFA48-1F7E-5963-4AAD-A6E2C1D4B1A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5959192" y="333389"/>
                <a:ext cx="633413" cy="1419225"/>
                <a:chOff x="5959192" y="333389"/>
                <a:chExt cx="633413" cy="1419225"/>
              </a:xfrm>
            </p:grpSpPr>
            <p:sp>
              <p:nvSpPr>
                <p:cNvPr id="113" name="Freeform 68">
                  <a:extLst>
                    <a:ext uri="{FF2B5EF4-FFF2-40B4-BE49-F238E27FC236}">
                      <a16:creationId xmlns:a16="http://schemas.microsoft.com/office/drawing/2014/main" xmlns="" id="{9B0AC0F7-48CE-DBC4-877B-C36BD9A0E25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959192" y="333389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14" name="Freeform 69">
                  <a:extLst>
                    <a:ext uri="{FF2B5EF4-FFF2-40B4-BE49-F238E27FC236}">
                      <a16:creationId xmlns:a16="http://schemas.microsoft.com/office/drawing/2014/main" xmlns="" id="{9CE55AA7-08FE-768A-DFEA-13EE468895E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278280" y="333389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  <p:sp>
            <p:nvSpPr>
              <p:cNvPr id="112" name="Line 70">
                <a:extLst>
                  <a:ext uri="{FF2B5EF4-FFF2-40B4-BE49-F238E27FC236}">
                    <a16:creationId xmlns:a16="http://schemas.microsoft.com/office/drawing/2014/main" xmlns="" id="{EE9CD552-7569-2A39-A082-9790C85B6AA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 userDrawn="1"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flipV="1">
                <a:off x="6278281" y="333389"/>
                <a:ext cx="0" cy="1862138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</p:grpSp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xmlns="" id="{6F9AEDFC-F371-37C8-E0DA-7AAFA49CB8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157636" y="179949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Дата 3">
            <a:extLst>
              <a:ext uri="{FF2B5EF4-FFF2-40B4-BE49-F238E27FC236}">
                <a16:creationId xmlns:a16="http://schemas.microsoft.com/office/drawing/2014/main" xmlns="" id="{0FD4A2EC-3D37-5ED6-3C9F-0CE19E6E5B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164" y="6357168"/>
            <a:ext cx="1641986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noProof="0" dirty="0"/>
              <a:t>20XX</a:t>
            </a:r>
            <a:endParaRPr lang="ru-RU" noProof="0" dirty="0">
              <a:latin typeface="Calibri" panose="020F0502020204030204" pitchFamily="34" charset="0"/>
            </a:endParaRPr>
          </a:p>
        </p:txBody>
      </p:sp>
      <p:sp>
        <p:nvSpPr>
          <p:cNvPr id="4" name="Нижний колонтитул 6">
            <a:extLst>
              <a:ext uri="{FF2B5EF4-FFF2-40B4-BE49-F238E27FC236}">
                <a16:creationId xmlns:a16="http://schemas.microsoft.com/office/drawing/2014/main" xmlns="" id="{F4A13167-ABFC-A428-5DDD-7F6BAA8E98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xmlns="" id="{FCEF8E96-D06F-D077-7044-401B18EE50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64103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94A09A9-5501-47C1-A89A-A340965A2BE2}" type="slidenum">
              <a:rPr lang="ru-RU" noProof="0" smtClean="0"/>
              <a:pPr/>
              <a:t>‹#›</a:t>
            </a:fld>
            <a:endParaRPr lang="ru-RU" noProof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129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0">
            <a:extLst>
              <a:ext uri="{FF2B5EF4-FFF2-40B4-BE49-F238E27FC236}">
                <a16:creationId xmlns:a16="http://schemas.microsoft.com/office/drawing/2014/main" xmlns="" id="{15290885-2BB2-6DEC-1F8F-AA5FF9F3F3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8164" y="400049"/>
            <a:ext cx="11047042" cy="1185045"/>
          </a:xfrm>
        </p:spPr>
        <p:txBody>
          <a:bodyPr lIns="0"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8" name="Таблица 7">
            <a:extLst>
              <a:ext uri="{FF2B5EF4-FFF2-40B4-BE49-F238E27FC236}">
                <a16:creationId xmlns:a16="http://schemas.microsoft.com/office/drawing/2014/main" xmlns="" id="{C06F9AAF-6332-F1FC-4AAC-EF9A6B867C25}"/>
              </a:ext>
            </a:extLst>
          </p:cNvPr>
          <p:cNvSpPr>
            <a:spLocks noGrp="1"/>
          </p:cNvSpPr>
          <p:nvPr>
            <p:ph type="tbl" sz="quarter" idx="10" hasCustomPrompt="1"/>
          </p:nvPr>
        </p:nvSpPr>
        <p:spPr>
          <a:xfrm>
            <a:off x="568324" y="2082801"/>
            <a:ext cx="11055511" cy="3856094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 dirty="0"/>
              <a:t>Щелкните, чтобы добавить таблицу</a:t>
            </a:r>
          </a:p>
        </p:txBody>
      </p:sp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xmlns="" id="{09F8C9F9-EE8B-8F0D-2DF6-5E4D272BD01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68164" y="179949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A24BD84-5B1C-458E-6F04-4D0EB689EF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164" y="6357168"/>
            <a:ext cx="1641986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noProof="0" dirty="0"/>
              <a:t>20XX</a:t>
            </a:r>
            <a:endParaRPr lang="ru-RU" noProof="0" dirty="0">
              <a:latin typeface="Calibri" panose="020F0502020204030204" pitchFamily="34" charset="0"/>
            </a:endParaRPr>
          </a:p>
        </p:txBody>
      </p:sp>
      <p:sp>
        <p:nvSpPr>
          <p:cNvPr id="5" name="Нижний колонтитул 6">
            <a:extLst>
              <a:ext uri="{FF2B5EF4-FFF2-40B4-BE49-F238E27FC236}">
                <a16:creationId xmlns:a16="http://schemas.microsoft.com/office/drawing/2014/main" xmlns="" id="{379A34A7-6D50-3F63-9153-F866AF62D8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D424B4E-13D0-A782-7ECD-A34870A98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64103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94A09A9-5501-47C1-A89A-A340965A2BE2}" type="slidenum">
              <a:rPr lang="ru-RU" noProof="0" smtClean="0"/>
              <a:pPr/>
              <a:t>‹#›</a:t>
            </a:fld>
            <a:endParaRPr lang="ru-RU" noProof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0533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33B6B0-54DE-4F2D-84DD-D06CD3B117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30301" y="533292"/>
            <a:ext cx="4132469" cy="2213542"/>
          </a:xfrm>
        </p:spPr>
        <p:txBody>
          <a:bodyPr rtlCol="0">
            <a:noAutofit/>
          </a:bodyPr>
          <a:lstStyle>
            <a:lvl1pPr algn="ctr"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xmlns="" id="{A3805DED-0C97-4EF7-B1E1-0E016E0537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9443525" y="2980612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Группа 91">
            <a:extLst>
              <a:ext uri="{FF2B5EF4-FFF2-40B4-BE49-F238E27FC236}">
                <a16:creationId xmlns:a16="http://schemas.microsoft.com/office/drawing/2014/main" xmlns="" id="{6CA9855B-4072-4D45-821E-549FDF5481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28958" y="457964"/>
            <a:ext cx="7681842" cy="5937065"/>
            <a:chOff x="28958" y="457964"/>
            <a:chExt cx="7681842" cy="5937065"/>
          </a:xfrm>
        </p:grpSpPr>
        <p:grpSp>
          <p:nvGrpSpPr>
            <p:cNvPr id="94" name="Группа 93">
              <a:extLst>
                <a:ext uri="{FF2B5EF4-FFF2-40B4-BE49-F238E27FC236}">
                  <a16:creationId xmlns:a16="http://schemas.microsoft.com/office/drawing/2014/main" xmlns="" id="{CD707C0C-4086-4F35-A8FC-A45D727AA61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18900000" flipH="1">
              <a:off x="3417239" y="1865958"/>
              <a:ext cx="1270000" cy="3384002"/>
              <a:chOff x="7920038" y="61913"/>
              <a:chExt cx="1270000" cy="3384002"/>
            </a:xfrm>
          </p:grpSpPr>
          <p:sp>
            <p:nvSpPr>
              <p:cNvPr id="195" name="Freeform 76">
                <a:extLst>
                  <a:ext uri="{FF2B5EF4-FFF2-40B4-BE49-F238E27FC236}">
                    <a16:creationId xmlns:a16="http://schemas.microsoft.com/office/drawing/2014/main" xmlns="" id="{3D21528F-9013-4CD7-9F7C-D3F36248816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7920038" y="61913"/>
                <a:ext cx="638175" cy="2843213"/>
              </a:xfrm>
              <a:custGeom>
                <a:avLst/>
                <a:gdLst>
                  <a:gd name="T0" fmla="*/ 0 w 134"/>
                  <a:gd name="T1" fmla="*/ 298 h 597"/>
                  <a:gd name="T2" fmla="*/ 134 w 134"/>
                  <a:gd name="T3" fmla="*/ 597 h 597"/>
                  <a:gd name="T4" fmla="*/ 134 w 134"/>
                  <a:gd name="T5" fmla="*/ 0 h 597"/>
                  <a:gd name="T6" fmla="*/ 0 w 134"/>
                  <a:gd name="T7" fmla="*/ 298 h 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4" h="597">
                    <a:moveTo>
                      <a:pt x="0" y="298"/>
                    </a:moveTo>
                    <a:cubicBezTo>
                      <a:pt x="0" y="417"/>
                      <a:pt x="52" y="523"/>
                      <a:pt x="134" y="597"/>
                    </a:cubicBezTo>
                    <a:cubicBezTo>
                      <a:pt x="134" y="0"/>
                      <a:pt x="134" y="0"/>
                      <a:pt x="134" y="0"/>
                    </a:cubicBezTo>
                    <a:cubicBezTo>
                      <a:pt x="52" y="74"/>
                      <a:pt x="0" y="180"/>
                      <a:pt x="0" y="29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96" name="Freeform 77">
                <a:extLst>
                  <a:ext uri="{FF2B5EF4-FFF2-40B4-BE49-F238E27FC236}">
                    <a16:creationId xmlns:a16="http://schemas.microsoft.com/office/drawing/2014/main" xmlns="" id="{06A8F5A2-62EC-4CDC-945A-E6C50C86CA2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8558213" y="61913"/>
                <a:ext cx="631825" cy="2843213"/>
              </a:xfrm>
              <a:custGeom>
                <a:avLst/>
                <a:gdLst>
                  <a:gd name="T0" fmla="*/ 0 w 133"/>
                  <a:gd name="T1" fmla="*/ 0 h 597"/>
                  <a:gd name="T2" fmla="*/ 0 w 133"/>
                  <a:gd name="T3" fmla="*/ 597 h 597"/>
                  <a:gd name="T4" fmla="*/ 133 w 133"/>
                  <a:gd name="T5" fmla="*/ 298 h 597"/>
                  <a:gd name="T6" fmla="*/ 0 w 133"/>
                  <a:gd name="T7" fmla="*/ 0 h 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3" h="597">
                    <a:moveTo>
                      <a:pt x="0" y="0"/>
                    </a:moveTo>
                    <a:cubicBezTo>
                      <a:pt x="0" y="597"/>
                      <a:pt x="0" y="597"/>
                      <a:pt x="0" y="597"/>
                    </a:cubicBezTo>
                    <a:cubicBezTo>
                      <a:pt x="82" y="523"/>
                      <a:pt x="133" y="417"/>
                      <a:pt x="133" y="298"/>
                    </a:cubicBezTo>
                    <a:cubicBezTo>
                      <a:pt x="133" y="180"/>
                      <a:pt x="82" y="74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grpSp>
            <p:nvGrpSpPr>
              <p:cNvPr id="197" name="Группа 196">
                <a:extLst>
                  <a:ext uri="{FF2B5EF4-FFF2-40B4-BE49-F238E27FC236}">
                    <a16:creationId xmlns:a16="http://schemas.microsoft.com/office/drawing/2014/main" xmlns="" id="{9625C8AA-1597-4CED-8301-18D382EF0DF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7934326" y="61915"/>
                <a:ext cx="1241425" cy="3384000"/>
                <a:chOff x="7934326" y="61915"/>
                <a:chExt cx="1241425" cy="3384000"/>
              </a:xfrm>
            </p:grpSpPr>
            <p:sp>
              <p:nvSpPr>
                <p:cNvPr id="198" name="Line 90">
                  <a:extLst>
                    <a:ext uri="{FF2B5EF4-FFF2-40B4-BE49-F238E27FC236}">
                      <a16:creationId xmlns:a16="http://schemas.microsoft.com/office/drawing/2014/main" xmlns="" id="{5DF95B35-23E9-4724-A4F8-8ED718B5DE7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8558213" y="61915"/>
                  <a:ext cx="0" cy="3384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99" name="Freeform 91">
                  <a:extLst>
                    <a:ext uri="{FF2B5EF4-FFF2-40B4-BE49-F238E27FC236}">
                      <a16:creationId xmlns:a16="http://schemas.microsoft.com/office/drawing/2014/main" xmlns="" id="{26C6754B-5776-451D-95ED-62AA4D0BAEF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8181976" y="523875"/>
                  <a:ext cx="747713" cy="376238"/>
                </a:xfrm>
                <a:custGeom>
                  <a:avLst/>
                  <a:gdLst>
                    <a:gd name="T0" fmla="*/ 471 w 471"/>
                    <a:gd name="T1" fmla="*/ 0 h 237"/>
                    <a:gd name="T2" fmla="*/ 237 w 471"/>
                    <a:gd name="T3" fmla="*/ 237 h 237"/>
                    <a:gd name="T4" fmla="*/ 0 w 471"/>
                    <a:gd name="T5" fmla="*/ 0 h 2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71" h="237">
                      <a:moveTo>
                        <a:pt x="471" y="0"/>
                      </a:moveTo>
                      <a:lnTo>
                        <a:pt x="237" y="23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200" name="Freeform 92">
                  <a:extLst>
                    <a:ext uri="{FF2B5EF4-FFF2-40B4-BE49-F238E27FC236}">
                      <a16:creationId xmlns:a16="http://schemas.microsoft.com/office/drawing/2014/main" xmlns="" id="{A345A289-8D6C-4886-B54C-3E0D26D176E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7977188" y="1028700"/>
                  <a:ext cx="1157288" cy="581025"/>
                </a:xfrm>
                <a:custGeom>
                  <a:avLst/>
                  <a:gdLst>
                    <a:gd name="T0" fmla="*/ 729 w 729"/>
                    <a:gd name="T1" fmla="*/ 0 h 366"/>
                    <a:gd name="T2" fmla="*/ 366 w 729"/>
                    <a:gd name="T3" fmla="*/ 366 h 366"/>
                    <a:gd name="T4" fmla="*/ 0 w 729"/>
                    <a:gd name="T5" fmla="*/ 0 h 3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9" h="366">
                      <a:moveTo>
                        <a:pt x="729" y="0"/>
                      </a:moveTo>
                      <a:lnTo>
                        <a:pt x="366" y="36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201" name="Freeform 93">
                  <a:extLst>
                    <a:ext uri="{FF2B5EF4-FFF2-40B4-BE49-F238E27FC236}">
                      <a16:creationId xmlns:a16="http://schemas.microsoft.com/office/drawing/2014/main" xmlns="" id="{5690D981-545B-4A73-A22E-6E701024ACF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7934326" y="1700213"/>
                  <a:ext cx="1241425" cy="619125"/>
                </a:xfrm>
                <a:custGeom>
                  <a:avLst/>
                  <a:gdLst>
                    <a:gd name="T0" fmla="*/ 782 w 782"/>
                    <a:gd name="T1" fmla="*/ 0 h 390"/>
                    <a:gd name="T2" fmla="*/ 393 w 782"/>
                    <a:gd name="T3" fmla="*/ 390 h 390"/>
                    <a:gd name="T4" fmla="*/ 0 w 782"/>
                    <a:gd name="T5" fmla="*/ 0 h 3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82" h="390">
                      <a:moveTo>
                        <a:pt x="782" y="0"/>
                      </a:moveTo>
                      <a:lnTo>
                        <a:pt x="393" y="39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</p:grpSp>
        <p:grpSp>
          <p:nvGrpSpPr>
            <p:cNvPr id="95" name="Группа 94">
              <a:extLst>
                <a:ext uri="{FF2B5EF4-FFF2-40B4-BE49-F238E27FC236}">
                  <a16:creationId xmlns:a16="http://schemas.microsoft.com/office/drawing/2014/main" xmlns="" id="{FCB89D53-605D-4497-A82E-C5CB7B9AB10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flipH="1">
              <a:off x="28958" y="457964"/>
              <a:ext cx="5539609" cy="5682348"/>
              <a:chOff x="6623433" y="457964"/>
              <a:chExt cx="5539609" cy="5682348"/>
            </a:xfrm>
          </p:grpSpPr>
          <p:grpSp>
            <p:nvGrpSpPr>
              <p:cNvPr id="146" name="Группа 145">
                <a:extLst>
                  <a:ext uri="{FF2B5EF4-FFF2-40B4-BE49-F238E27FC236}">
                    <a16:creationId xmlns:a16="http://schemas.microsoft.com/office/drawing/2014/main" xmlns="" id="{4200751B-2483-40F5-8C14-EF64034D453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173" name="Freeform 64">
                  <a:extLst>
                    <a:ext uri="{FF2B5EF4-FFF2-40B4-BE49-F238E27FC236}">
                      <a16:creationId xmlns:a16="http://schemas.microsoft.com/office/drawing/2014/main" xmlns="" id="{A9677C6B-C435-43E3-BF18-DC35709C972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74" name="Freeform 81">
                  <a:extLst>
                    <a:ext uri="{FF2B5EF4-FFF2-40B4-BE49-F238E27FC236}">
                      <a16:creationId xmlns:a16="http://schemas.microsoft.com/office/drawing/2014/main" xmlns="" id="{56E374F1-3376-4D82-B66C-A0588A30F02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75" name="Freeform 61">
                  <a:extLst>
                    <a:ext uri="{FF2B5EF4-FFF2-40B4-BE49-F238E27FC236}">
                      <a16:creationId xmlns:a16="http://schemas.microsoft.com/office/drawing/2014/main" xmlns="" id="{979B4E97-34CE-4034-8523-F1584A03448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76" name="Freeform 78">
                  <a:extLst>
                    <a:ext uri="{FF2B5EF4-FFF2-40B4-BE49-F238E27FC236}">
                      <a16:creationId xmlns:a16="http://schemas.microsoft.com/office/drawing/2014/main" xmlns="" id="{F4C4EFFF-E30B-4F0B-9ED4-FF63047DCBD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77" name="Freeform 84">
                  <a:extLst>
                    <a:ext uri="{FF2B5EF4-FFF2-40B4-BE49-F238E27FC236}">
                      <a16:creationId xmlns:a16="http://schemas.microsoft.com/office/drawing/2014/main" xmlns="" id="{173FDB7E-F5CA-497D-95CF-7A00D6789CF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78" name="Freeform 87">
                  <a:extLst>
                    <a:ext uri="{FF2B5EF4-FFF2-40B4-BE49-F238E27FC236}">
                      <a16:creationId xmlns:a16="http://schemas.microsoft.com/office/drawing/2014/main" xmlns="" id="{42266BB1-5605-4F64-B071-80A97BAD9C3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79" name="Freeform 60">
                  <a:extLst>
                    <a:ext uri="{FF2B5EF4-FFF2-40B4-BE49-F238E27FC236}">
                      <a16:creationId xmlns:a16="http://schemas.microsoft.com/office/drawing/2014/main" xmlns="" id="{90D15A2A-0F2D-4AB8-8252-303BA5DB3B0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80" name="Freeform 59">
                  <a:extLst>
                    <a:ext uri="{FF2B5EF4-FFF2-40B4-BE49-F238E27FC236}">
                      <a16:creationId xmlns:a16="http://schemas.microsoft.com/office/drawing/2014/main" xmlns="" id="{E676282C-5FCF-4E29-AE15-2545F1A685E9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81" name="Freeform 62">
                  <a:extLst>
                    <a:ext uri="{FF2B5EF4-FFF2-40B4-BE49-F238E27FC236}">
                      <a16:creationId xmlns:a16="http://schemas.microsoft.com/office/drawing/2014/main" xmlns="" id="{AF7EC2A1-EAFC-4851-A4E3-47811C4456B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82" name="Freeform 65">
                  <a:extLst>
                    <a:ext uri="{FF2B5EF4-FFF2-40B4-BE49-F238E27FC236}">
                      <a16:creationId xmlns:a16="http://schemas.microsoft.com/office/drawing/2014/main" xmlns="" id="{6F9BD94B-F299-45D3-B66E-F20FBC9246D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83" name="Freeform 79">
                  <a:extLst>
                    <a:ext uri="{FF2B5EF4-FFF2-40B4-BE49-F238E27FC236}">
                      <a16:creationId xmlns:a16="http://schemas.microsoft.com/office/drawing/2014/main" xmlns="" id="{50E616C9-EAB1-4990-B569-17C6CB08891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84" name="Freeform 82">
                  <a:extLst>
                    <a:ext uri="{FF2B5EF4-FFF2-40B4-BE49-F238E27FC236}">
                      <a16:creationId xmlns:a16="http://schemas.microsoft.com/office/drawing/2014/main" xmlns="" id="{2F983FB0-2CC2-4D5F-A331-4130F138E91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85" name="Freeform 85">
                  <a:extLst>
                    <a:ext uri="{FF2B5EF4-FFF2-40B4-BE49-F238E27FC236}">
                      <a16:creationId xmlns:a16="http://schemas.microsoft.com/office/drawing/2014/main" xmlns="" id="{B1ABC269-0802-4C4A-9E57-6F876F122C8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86" name="Freeform 88">
                  <a:extLst>
                    <a:ext uri="{FF2B5EF4-FFF2-40B4-BE49-F238E27FC236}">
                      <a16:creationId xmlns:a16="http://schemas.microsoft.com/office/drawing/2014/main" xmlns="" id="{233153AF-C5CF-40DD-9E5E-9B84272F467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grpSp>
              <p:nvGrpSpPr>
                <p:cNvPr id="187" name="Группа 186">
                  <a:extLst>
                    <a:ext uri="{FF2B5EF4-FFF2-40B4-BE49-F238E27FC236}">
                      <a16:creationId xmlns:a16="http://schemas.microsoft.com/office/drawing/2014/main" xmlns="" id="{95E220B7-17F2-4748-A337-3B8D5886038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188" name="Line 63">
                    <a:extLst>
                      <a:ext uri="{FF2B5EF4-FFF2-40B4-BE49-F238E27FC236}">
                        <a16:creationId xmlns:a16="http://schemas.microsoft.com/office/drawing/2014/main" xmlns="" id="{63DC02CB-E162-45FD-AF68-0A1DB537F408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89" name="Line 66">
                    <a:extLst>
                      <a:ext uri="{FF2B5EF4-FFF2-40B4-BE49-F238E27FC236}">
                        <a16:creationId xmlns:a16="http://schemas.microsoft.com/office/drawing/2014/main" xmlns="" id="{4D9CBADA-7016-4987-B723-F7AE8E2E5742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90" name="Line 67">
                    <a:extLst>
                      <a:ext uri="{FF2B5EF4-FFF2-40B4-BE49-F238E27FC236}">
                        <a16:creationId xmlns:a16="http://schemas.microsoft.com/office/drawing/2014/main" xmlns="" id="{1DCEDCA0-F979-4B3C-A0CA-F98F2DEE8920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91" name="Line 80">
                    <a:extLst>
                      <a:ext uri="{FF2B5EF4-FFF2-40B4-BE49-F238E27FC236}">
                        <a16:creationId xmlns:a16="http://schemas.microsoft.com/office/drawing/2014/main" xmlns="" id="{1B701ADB-B6EB-4BED-8D15-F358A67EC9FC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92" name="Line 83">
                    <a:extLst>
                      <a:ext uri="{FF2B5EF4-FFF2-40B4-BE49-F238E27FC236}">
                        <a16:creationId xmlns:a16="http://schemas.microsoft.com/office/drawing/2014/main" xmlns="" id="{239EB39D-EF7A-4284-83B8-904957045D81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93" name="Line 86">
                    <a:extLst>
                      <a:ext uri="{FF2B5EF4-FFF2-40B4-BE49-F238E27FC236}">
                        <a16:creationId xmlns:a16="http://schemas.microsoft.com/office/drawing/2014/main" xmlns="" id="{59413AC3-6F9D-431E-8136-F15C0FCA62A4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94" name="Line 89">
                    <a:extLst>
                      <a:ext uri="{FF2B5EF4-FFF2-40B4-BE49-F238E27FC236}">
                        <a16:creationId xmlns:a16="http://schemas.microsoft.com/office/drawing/2014/main" xmlns="" id="{987DF8D6-E53D-4C41-B339-1E5094638FAC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</p:grpSp>
          </p:grpSp>
          <p:grpSp>
            <p:nvGrpSpPr>
              <p:cNvPr id="147" name="Группа 146">
                <a:extLst>
                  <a:ext uri="{FF2B5EF4-FFF2-40B4-BE49-F238E27FC236}">
                    <a16:creationId xmlns:a16="http://schemas.microsoft.com/office/drawing/2014/main" xmlns="" id="{66036562-1199-405F-B95A-C3A543B5DB4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65" name="Группа 164">
                  <a:extLst>
                    <a:ext uri="{FF2B5EF4-FFF2-40B4-BE49-F238E27FC236}">
                      <a16:creationId xmlns:a16="http://schemas.microsoft.com/office/drawing/2014/main" xmlns="" id="{C4C4997E-6944-4940-8B33-92DB90BCE3A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169" name="Прямая соединительная линия 168">
                    <a:extLst>
                      <a:ext uri="{FF2B5EF4-FFF2-40B4-BE49-F238E27FC236}">
                        <a16:creationId xmlns:a16="http://schemas.microsoft.com/office/drawing/2014/main" xmlns="" id="{0A44DA53-5DA1-44E2-8EB4-F53CC84C9F2A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" name="Прямая соединительная линия 169">
                    <a:extLst>
                      <a:ext uri="{FF2B5EF4-FFF2-40B4-BE49-F238E27FC236}">
                        <a16:creationId xmlns:a16="http://schemas.microsoft.com/office/drawing/2014/main" xmlns="" id="{F072B3FF-FEA5-46BC-8627-9B46C5F3967D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1" name="Rectangle 30">
                    <a:extLst>
                      <a:ext uri="{FF2B5EF4-FFF2-40B4-BE49-F238E27FC236}">
                        <a16:creationId xmlns:a16="http://schemas.microsoft.com/office/drawing/2014/main" xmlns="" id="{FB18587D-1BDA-4D28-9B48-3C37C764B661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/>
                  </a:p>
                </p:txBody>
              </p:sp>
              <p:sp>
                <p:nvSpPr>
                  <p:cNvPr id="172" name="Rectangle 30">
                    <a:extLst>
                      <a:ext uri="{FF2B5EF4-FFF2-40B4-BE49-F238E27FC236}">
                        <a16:creationId xmlns:a16="http://schemas.microsoft.com/office/drawing/2014/main" xmlns="" id="{8CFE033B-F34F-4836-B6F3-93E6C7D9C5C1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/>
                  </a:p>
                </p:txBody>
              </p:sp>
            </p:grpSp>
            <p:grpSp>
              <p:nvGrpSpPr>
                <p:cNvPr id="166" name="Группа 165">
                  <a:extLst>
                    <a:ext uri="{FF2B5EF4-FFF2-40B4-BE49-F238E27FC236}">
                      <a16:creationId xmlns:a16="http://schemas.microsoft.com/office/drawing/2014/main" xmlns="" id="{07F79761-CFAA-4330-8067-31EC1DC3E16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167" name="Freeform: Shape 166">
                    <a:extLst>
                      <a:ext uri="{FF2B5EF4-FFF2-40B4-BE49-F238E27FC236}">
                        <a16:creationId xmlns:a16="http://schemas.microsoft.com/office/drawing/2014/main" xmlns="" id="{8A0BC496-427B-4836-B989-97B0673D8F5B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68" name="Freeform: Shape 167">
                    <a:extLst>
                      <a:ext uri="{FF2B5EF4-FFF2-40B4-BE49-F238E27FC236}">
                        <a16:creationId xmlns:a16="http://schemas.microsoft.com/office/drawing/2014/main" xmlns="" id="{A0D554E1-33ED-415C-BF15-FC38D2E33C77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148" name="Группа 147">
                <a:extLst>
                  <a:ext uri="{FF2B5EF4-FFF2-40B4-BE49-F238E27FC236}">
                    <a16:creationId xmlns:a16="http://schemas.microsoft.com/office/drawing/2014/main" xmlns="" id="{D1F1EE7D-C5FF-46EA-AB9C-94E1F2D9B73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61" name="Группа 160">
                  <a:extLst>
                    <a:ext uri="{FF2B5EF4-FFF2-40B4-BE49-F238E27FC236}">
                      <a16:creationId xmlns:a16="http://schemas.microsoft.com/office/drawing/2014/main" xmlns="" id="{2AC2FE37-AED7-4C81-A52E-FD105C1BDA8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63" name="Freeform 68">
                    <a:extLst>
                      <a:ext uri="{FF2B5EF4-FFF2-40B4-BE49-F238E27FC236}">
                        <a16:creationId xmlns:a16="http://schemas.microsoft.com/office/drawing/2014/main" xmlns="" id="{AB34FC05-3259-4BE2-8DA9-91435FAFCE7C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64" name="Freeform 69">
                    <a:extLst>
                      <a:ext uri="{FF2B5EF4-FFF2-40B4-BE49-F238E27FC236}">
                        <a16:creationId xmlns:a16="http://schemas.microsoft.com/office/drawing/2014/main" xmlns="" id="{AC11598E-3FD2-47F3-8E57-D5D6130DBC3D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</p:grpSp>
            <p:sp>
              <p:nvSpPr>
                <p:cNvPr id="162" name="Line 70">
                  <a:extLst>
                    <a:ext uri="{FF2B5EF4-FFF2-40B4-BE49-F238E27FC236}">
                      <a16:creationId xmlns:a16="http://schemas.microsoft.com/office/drawing/2014/main" xmlns="" id="{37D098FA-73CF-44E6-B612-7DE664E5DE0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  <p:grpSp>
            <p:nvGrpSpPr>
              <p:cNvPr id="149" name="Группа 148">
                <a:extLst>
                  <a:ext uri="{FF2B5EF4-FFF2-40B4-BE49-F238E27FC236}">
                    <a16:creationId xmlns:a16="http://schemas.microsoft.com/office/drawing/2014/main" xmlns="" id="{66672930-1A30-4508-A9D2-FA4271C6B1E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11158635" y="5515533"/>
                <a:ext cx="317159" cy="932400"/>
                <a:chOff x="6376988" y="280988"/>
                <a:chExt cx="633413" cy="1862138"/>
              </a:xfrm>
            </p:grpSpPr>
            <p:sp>
              <p:nvSpPr>
                <p:cNvPr id="158" name="Freeform 68">
                  <a:extLst>
                    <a:ext uri="{FF2B5EF4-FFF2-40B4-BE49-F238E27FC236}">
                      <a16:creationId xmlns:a16="http://schemas.microsoft.com/office/drawing/2014/main" xmlns="" id="{174F3D5B-9943-4A8B-8699-ABB2B7991B8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376988" y="280988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59" name="Freeform 69">
                  <a:extLst>
                    <a:ext uri="{FF2B5EF4-FFF2-40B4-BE49-F238E27FC236}">
                      <a16:creationId xmlns:a16="http://schemas.microsoft.com/office/drawing/2014/main" xmlns="" id="{6834DCA2-951C-4A9B-8490-5C7BD0FFBB9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696076" y="280988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60" name="Line 70">
                  <a:extLst>
                    <a:ext uri="{FF2B5EF4-FFF2-40B4-BE49-F238E27FC236}">
                      <a16:creationId xmlns:a16="http://schemas.microsoft.com/office/drawing/2014/main" xmlns="" id="{316B6CF4-BCF3-4765-B744-A1EB5A76D33A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696076" y="280988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  <p:grpSp>
            <p:nvGrpSpPr>
              <p:cNvPr id="150" name="Группа 149">
                <a:extLst>
                  <a:ext uri="{FF2B5EF4-FFF2-40B4-BE49-F238E27FC236}">
                    <a16:creationId xmlns:a16="http://schemas.microsoft.com/office/drawing/2014/main" xmlns="" id="{BAD99054-FC47-4391-9369-B309A0AA258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7251633" y="4274501"/>
                <a:ext cx="903599" cy="2160000"/>
                <a:chOff x="9057947" y="3423463"/>
                <a:chExt cx="903599" cy="2160000"/>
              </a:xfrm>
            </p:grpSpPr>
            <p:grpSp>
              <p:nvGrpSpPr>
                <p:cNvPr id="151" name="Группа 150">
                  <a:extLst>
                    <a:ext uri="{FF2B5EF4-FFF2-40B4-BE49-F238E27FC236}">
                      <a16:creationId xmlns:a16="http://schemas.microsoft.com/office/drawing/2014/main" xmlns="" id="{1A1CDB94-FE6F-4AAC-94D9-DDCEC703B12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9057947" y="3432856"/>
                  <a:ext cx="903599" cy="1872461"/>
                  <a:chOff x="10538626" y="3165838"/>
                  <a:chExt cx="936000" cy="1939601"/>
                </a:xfrm>
              </p:grpSpPr>
              <p:sp>
                <p:nvSpPr>
                  <p:cNvPr id="156" name="Freeform: Shape 155">
                    <a:extLst>
                      <a:ext uri="{FF2B5EF4-FFF2-40B4-BE49-F238E27FC236}">
                        <a16:creationId xmlns:a16="http://schemas.microsoft.com/office/drawing/2014/main" xmlns="" id="{99B22DCB-54E6-4769-9DD7-3736B4041B2B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10538626" y="3183996"/>
                    <a:ext cx="453600" cy="1920288"/>
                  </a:xfrm>
                  <a:custGeom>
                    <a:avLst/>
                    <a:gdLst>
                      <a:gd name="connsiteX0" fmla="*/ 453600 w 453600"/>
                      <a:gd name="connsiteY0" fmla="*/ 0 h 1920288"/>
                      <a:gd name="connsiteX1" fmla="*/ 453600 w 453600"/>
                      <a:gd name="connsiteY1" fmla="*/ 1920288 h 1920288"/>
                      <a:gd name="connsiteX2" fmla="*/ 384059 w 453600"/>
                      <a:gd name="connsiteY2" fmla="*/ 1914152 h 1920288"/>
                      <a:gd name="connsiteX3" fmla="*/ 9354 w 453600"/>
                      <a:gd name="connsiteY3" fmla="*/ 1548700 h 1920288"/>
                      <a:gd name="connsiteX4" fmla="*/ 0 w 453600"/>
                      <a:gd name="connsiteY4" fmla="*/ 1455902 h 1920288"/>
                      <a:gd name="connsiteX5" fmla="*/ 146 w 453600"/>
                      <a:gd name="connsiteY5" fmla="*/ 1451885 h 1920288"/>
                      <a:gd name="connsiteX6" fmla="*/ 145 w 453600"/>
                      <a:gd name="connsiteY6" fmla="*/ 1451885 h 1920288"/>
                      <a:gd name="connsiteX7" fmla="*/ 7358 w 453600"/>
                      <a:gd name="connsiteY7" fmla="*/ 1253678 h 1920288"/>
                      <a:gd name="connsiteX8" fmla="*/ 424671 w 453600"/>
                      <a:gd name="connsiteY8" fmla="*/ 36480 h 1920288"/>
                      <a:gd name="connsiteX9" fmla="*/ 453600 w 453600"/>
                      <a:gd name="connsiteY9" fmla="*/ 0 h 1920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53600" h="1920288">
                        <a:moveTo>
                          <a:pt x="453600" y="0"/>
                        </a:moveTo>
                        <a:lnTo>
                          <a:pt x="453600" y="1920288"/>
                        </a:lnTo>
                        <a:lnTo>
                          <a:pt x="384059" y="1914152"/>
                        </a:lnTo>
                        <a:cubicBezTo>
                          <a:pt x="196308" y="1880615"/>
                          <a:pt x="47443" y="1734834"/>
                          <a:pt x="9354" y="1548700"/>
                        </a:cubicBezTo>
                        <a:lnTo>
                          <a:pt x="0" y="1455902"/>
                        </a:lnTo>
                        <a:lnTo>
                          <a:pt x="146" y="1451885"/>
                        </a:lnTo>
                        <a:lnTo>
                          <a:pt x="145" y="1451885"/>
                        </a:lnTo>
                        <a:lnTo>
                          <a:pt x="7358" y="1253678"/>
                        </a:lnTo>
                        <a:cubicBezTo>
                          <a:pt x="42019" y="780132"/>
                          <a:pt x="195015" y="355125"/>
                          <a:pt x="424671" y="36480"/>
                        </a:cubicBezTo>
                        <a:lnTo>
                          <a:pt x="45360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57" name="Freeform: Shape 156">
                    <a:extLst>
                      <a:ext uri="{FF2B5EF4-FFF2-40B4-BE49-F238E27FC236}">
                        <a16:creationId xmlns:a16="http://schemas.microsoft.com/office/drawing/2014/main" xmlns="" id="{67DA3C33-5733-4571-AD7C-F9D7447D1848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10992226" y="3165838"/>
                    <a:ext cx="482400" cy="1939601"/>
                  </a:xfrm>
                  <a:custGeom>
                    <a:avLst/>
                    <a:gdLst>
                      <a:gd name="connsiteX0" fmla="*/ 14399 w 482400"/>
                      <a:gd name="connsiteY0" fmla="*/ 0 h 1939601"/>
                      <a:gd name="connsiteX1" fmla="*/ 14399 w 482400"/>
                      <a:gd name="connsiteY1" fmla="*/ 689615 h 1939601"/>
                      <a:gd name="connsiteX2" fmla="*/ 14400 w 482400"/>
                      <a:gd name="connsiteY2" fmla="*/ 689615 h 1939601"/>
                      <a:gd name="connsiteX3" fmla="*/ 14401 w 482400"/>
                      <a:gd name="connsiteY3" fmla="*/ 689615 h 1939601"/>
                      <a:gd name="connsiteX4" fmla="*/ 14401 w 482400"/>
                      <a:gd name="connsiteY4" fmla="*/ 0 h 1939601"/>
                      <a:gd name="connsiteX5" fmla="*/ 57729 w 482400"/>
                      <a:gd name="connsiteY5" fmla="*/ 54638 h 1939601"/>
                      <a:gd name="connsiteX6" fmla="*/ 475042 w 482400"/>
                      <a:gd name="connsiteY6" fmla="*/ 1271836 h 1939601"/>
                      <a:gd name="connsiteX7" fmla="*/ 482255 w 482400"/>
                      <a:gd name="connsiteY7" fmla="*/ 1470043 h 1939601"/>
                      <a:gd name="connsiteX8" fmla="*/ 482254 w 482400"/>
                      <a:gd name="connsiteY8" fmla="*/ 1470043 h 1939601"/>
                      <a:gd name="connsiteX9" fmla="*/ 482400 w 482400"/>
                      <a:gd name="connsiteY9" fmla="*/ 1474060 h 1939601"/>
                      <a:gd name="connsiteX10" fmla="*/ 473046 w 482400"/>
                      <a:gd name="connsiteY10" fmla="*/ 1566858 h 1939601"/>
                      <a:gd name="connsiteX11" fmla="*/ 15706 w 482400"/>
                      <a:gd name="connsiteY11" fmla="*/ 1939601 h 1939601"/>
                      <a:gd name="connsiteX12" fmla="*/ 14400 w 482400"/>
                      <a:gd name="connsiteY12" fmla="*/ 1939469 h 1939601"/>
                      <a:gd name="connsiteX13" fmla="*/ 13094 w 482400"/>
                      <a:gd name="connsiteY13" fmla="*/ 1939601 h 1939601"/>
                      <a:gd name="connsiteX14" fmla="*/ 0 w 482400"/>
                      <a:gd name="connsiteY14" fmla="*/ 1938446 h 1939601"/>
                      <a:gd name="connsiteX15" fmla="*/ 0 w 482400"/>
                      <a:gd name="connsiteY15" fmla="*/ 18158 h 1939601"/>
                      <a:gd name="connsiteX16" fmla="*/ 14399 w 482400"/>
                      <a:gd name="connsiteY16" fmla="*/ 0 h 19396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82400" h="1939601">
                        <a:moveTo>
                          <a:pt x="14399" y="0"/>
                        </a:moveTo>
                        <a:lnTo>
                          <a:pt x="14399" y="689615"/>
                        </a:lnTo>
                        <a:lnTo>
                          <a:pt x="14400" y="689615"/>
                        </a:lnTo>
                        <a:lnTo>
                          <a:pt x="14401" y="689615"/>
                        </a:lnTo>
                        <a:lnTo>
                          <a:pt x="14401" y="0"/>
                        </a:lnTo>
                        <a:lnTo>
                          <a:pt x="57729" y="54638"/>
                        </a:lnTo>
                        <a:cubicBezTo>
                          <a:pt x="287385" y="373283"/>
                          <a:pt x="440381" y="798290"/>
                          <a:pt x="475042" y="1271836"/>
                        </a:cubicBezTo>
                        <a:lnTo>
                          <a:pt x="482255" y="1470043"/>
                        </a:lnTo>
                        <a:lnTo>
                          <a:pt x="482254" y="1470043"/>
                        </a:lnTo>
                        <a:lnTo>
                          <a:pt x="482400" y="1474060"/>
                        </a:lnTo>
                        <a:lnTo>
                          <a:pt x="473046" y="1566858"/>
                        </a:lnTo>
                        <a:cubicBezTo>
                          <a:pt x="429516" y="1779582"/>
                          <a:pt x="241298" y="1939601"/>
                          <a:pt x="15706" y="1939601"/>
                        </a:cubicBezTo>
                        <a:lnTo>
                          <a:pt x="14400" y="1939469"/>
                        </a:lnTo>
                        <a:lnTo>
                          <a:pt x="13094" y="1939601"/>
                        </a:lnTo>
                        <a:lnTo>
                          <a:pt x="0" y="1938446"/>
                        </a:lnTo>
                        <a:lnTo>
                          <a:pt x="0" y="18158"/>
                        </a:lnTo>
                        <a:lnTo>
                          <a:pt x="14399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52" name="Группа 151">
                  <a:extLst>
                    <a:ext uri="{FF2B5EF4-FFF2-40B4-BE49-F238E27FC236}">
                      <a16:creationId xmlns:a16="http://schemas.microsoft.com/office/drawing/2014/main" xmlns="" id="{DEACDE3F-3571-479B-8545-A0EB157DFB7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9210264" y="3423463"/>
                  <a:ext cx="597126" cy="2160000"/>
                  <a:chOff x="9210264" y="3423463"/>
                  <a:chExt cx="597126" cy="2160000"/>
                </a:xfrm>
              </p:grpSpPr>
              <p:cxnSp>
                <p:nvCxnSpPr>
                  <p:cNvPr id="153" name="Прямая соединительная линия 152">
                    <a:extLst>
                      <a:ext uri="{FF2B5EF4-FFF2-40B4-BE49-F238E27FC236}">
                        <a16:creationId xmlns:a16="http://schemas.microsoft.com/office/drawing/2014/main" xmlns="" id="{0EBC688C-242B-4AF8-9A28-74C5D3A7DD76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>
                    <a:off x="9508827" y="3423463"/>
                    <a:ext cx="0" cy="216000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54" name="Rectangle 5">
                    <a:extLst>
                      <a:ext uri="{FF2B5EF4-FFF2-40B4-BE49-F238E27FC236}">
                        <a16:creationId xmlns:a16="http://schemas.microsoft.com/office/drawing/2014/main" xmlns="" id="{C4C8C45C-CEB8-4DEA-A7C9-8028747D4C2A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2700000">
                    <a:off x="9210264" y="4162845"/>
                    <a:ext cx="597126" cy="597126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/>
                  </a:p>
                </p:txBody>
              </p:sp>
              <p:sp>
                <p:nvSpPr>
                  <p:cNvPr id="155" name="Rectangle 5">
                    <a:extLst>
                      <a:ext uri="{FF2B5EF4-FFF2-40B4-BE49-F238E27FC236}">
                        <a16:creationId xmlns:a16="http://schemas.microsoft.com/office/drawing/2014/main" xmlns="" id="{7FC624AF-D992-41C1-A403-A0A4731BE068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2700000">
                    <a:off x="9297710" y="3747070"/>
                    <a:ext cx="422234" cy="422234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/>
                  </a:p>
                </p:txBody>
              </p:sp>
            </p:grpSp>
          </p:grpSp>
        </p:grpSp>
        <p:grpSp>
          <p:nvGrpSpPr>
            <p:cNvPr id="96" name="Группа 95">
              <a:extLst>
                <a:ext uri="{FF2B5EF4-FFF2-40B4-BE49-F238E27FC236}">
                  <a16:creationId xmlns:a16="http://schemas.microsoft.com/office/drawing/2014/main" xmlns="" id="{F63171A4-E846-4A64-8292-3ED3583B6DE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10800000" flipH="1">
              <a:off x="2171191" y="712681"/>
              <a:ext cx="5539609" cy="5682348"/>
              <a:chOff x="6623433" y="457964"/>
              <a:chExt cx="5539609" cy="5682348"/>
            </a:xfrm>
          </p:grpSpPr>
          <p:grpSp>
            <p:nvGrpSpPr>
              <p:cNvPr id="97" name="Группа 96">
                <a:extLst>
                  <a:ext uri="{FF2B5EF4-FFF2-40B4-BE49-F238E27FC236}">
                    <a16:creationId xmlns:a16="http://schemas.microsoft.com/office/drawing/2014/main" xmlns="" id="{E59C66F3-BAB8-46AB-849B-0BC14A74B8A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015028" y="2840007"/>
                <a:ext cx="2457452" cy="3838576"/>
                <a:chOff x="587375" y="280987"/>
                <a:chExt cx="2457452" cy="3838576"/>
              </a:xfrm>
            </p:grpSpPr>
            <p:sp>
              <p:nvSpPr>
                <p:cNvPr id="124" name="Freeform 64">
                  <a:extLst>
                    <a:ext uri="{FF2B5EF4-FFF2-40B4-BE49-F238E27FC236}">
                      <a16:creationId xmlns:a16="http://schemas.microsoft.com/office/drawing/2014/main" xmlns="" id="{68CD087B-52FF-4F11-A251-6F6A6B9093A1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2" y="1443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25" name="Freeform 81">
                  <a:extLst>
                    <a:ext uri="{FF2B5EF4-FFF2-40B4-BE49-F238E27FC236}">
                      <a16:creationId xmlns:a16="http://schemas.microsoft.com/office/drawing/2014/main" xmlns="" id="{7FD7CD23-A1FC-41E8-A563-0B0A87A8FC8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205038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26" name="Freeform 61">
                  <a:extLst>
                    <a:ext uri="{FF2B5EF4-FFF2-40B4-BE49-F238E27FC236}">
                      <a16:creationId xmlns:a16="http://schemas.microsoft.com/office/drawing/2014/main" xmlns="" id="{A3A34481-695D-470B-9A01-A047EAA615BA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1443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27" name="Freeform 78">
                  <a:extLst>
                    <a:ext uri="{FF2B5EF4-FFF2-40B4-BE49-F238E27FC236}">
                      <a16:creationId xmlns:a16="http://schemas.microsoft.com/office/drawing/2014/main" xmlns="" id="{5B26EEFA-6CAA-4BF6-B4BD-7C083D59BF3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205037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28" name="Freeform 84">
                  <a:extLst>
                    <a:ext uri="{FF2B5EF4-FFF2-40B4-BE49-F238E27FC236}">
                      <a16:creationId xmlns:a16="http://schemas.microsoft.com/office/drawing/2014/main" xmlns="" id="{61976329-310A-4F70-B22C-F032D4BF7E3E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967038"/>
                  <a:ext cx="1228725" cy="790575"/>
                </a:xfrm>
                <a:custGeom>
                  <a:avLst/>
                  <a:gdLst>
                    <a:gd name="T0" fmla="*/ 95 w 258"/>
                    <a:gd name="T1" fmla="*/ 132 h 166"/>
                    <a:gd name="T2" fmla="*/ 258 w 258"/>
                    <a:gd name="T3" fmla="*/ 149 h 166"/>
                    <a:gd name="T4" fmla="*/ 0 w 258"/>
                    <a:gd name="T5" fmla="*/ 0 h 166"/>
                    <a:gd name="T6" fmla="*/ 95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95" y="132"/>
                      </a:moveTo>
                      <a:cubicBezTo>
                        <a:pt x="147" y="162"/>
                        <a:pt x="206" y="166"/>
                        <a:pt x="258" y="14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" y="54"/>
                        <a:pt x="44" y="102"/>
                        <a:pt x="95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29" name="Freeform 87">
                  <a:extLst>
                    <a:ext uri="{FF2B5EF4-FFF2-40B4-BE49-F238E27FC236}">
                      <a16:creationId xmlns:a16="http://schemas.microsoft.com/office/drawing/2014/main" xmlns="" id="{0A0DA1ED-70C5-4D8F-B61F-F6E9E07D595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967037"/>
                  <a:ext cx="1228725" cy="790575"/>
                </a:xfrm>
                <a:custGeom>
                  <a:avLst/>
                  <a:gdLst>
                    <a:gd name="T0" fmla="*/ 162 w 258"/>
                    <a:gd name="T1" fmla="*/ 132 h 166"/>
                    <a:gd name="T2" fmla="*/ 258 w 258"/>
                    <a:gd name="T3" fmla="*/ 0 h 166"/>
                    <a:gd name="T4" fmla="*/ 0 w 258"/>
                    <a:gd name="T5" fmla="*/ 149 h 166"/>
                    <a:gd name="T6" fmla="*/ 162 w 258"/>
                    <a:gd name="T7" fmla="*/ 132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162" y="132"/>
                      </a:moveTo>
                      <a:cubicBezTo>
                        <a:pt x="214" y="102"/>
                        <a:pt x="247" y="54"/>
                        <a:pt x="258" y="0"/>
                      </a:cubicBezTo>
                      <a:cubicBezTo>
                        <a:pt x="0" y="149"/>
                        <a:pt x="0" y="149"/>
                        <a:pt x="0" y="149"/>
                      </a:cubicBezTo>
                      <a:cubicBezTo>
                        <a:pt x="52" y="166"/>
                        <a:pt x="111" y="162"/>
                        <a:pt x="162" y="132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0" name="Freeform 60">
                  <a:extLst>
                    <a:ext uri="{FF2B5EF4-FFF2-40B4-BE49-F238E27FC236}">
                      <a16:creationId xmlns:a16="http://schemas.microsoft.com/office/drawing/2014/main" xmlns="" id="{EDF58541-8ECC-487F-96C7-3267D0F9C8C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0987"/>
                  <a:ext cx="319088" cy="1419225"/>
                </a:xfrm>
                <a:custGeom>
                  <a:avLst/>
                  <a:gdLst>
                    <a:gd name="T0" fmla="*/ 0 w 67"/>
                    <a:gd name="T1" fmla="*/ 0 h 298"/>
                    <a:gd name="T2" fmla="*/ 0 w 67"/>
                    <a:gd name="T3" fmla="*/ 298 h 298"/>
                    <a:gd name="T4" fmla="*/ 67 w 67"/>
                    <a:gd name="T5" fmla="*/ 149 h 298"/>
                    <a:gd name="T6" fmla="*/ 0 w 67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7" y="208"/>
                        <a:pt x="67" y="149"/>
                      </a:cubicBezTo>
                      <a:cubicBezTo>
                        <a:pt x="67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1" name="Freeform 59">
                  <a:extLst>
                    <a:ext uri="{FF2B5EF4-FFF2-40B4-BE49-F238E27FC236}">
                      <a16:creationId xmlns:a16="http://schemas.microsoft.com/office/drawing/2014/main" xmlns="" id="{D1DAAA62-5552-4436-97D9-353F629E8AB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497013" y="280987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2" name="Freeform 62">
                  <a:extLst>
                    <a:ext uri="{FF2B5EF4-FFF2-40B4-BE49-F238E27FC236}">
                      <a16:creationId xmlns:a16="http://schemas.microsoft.com/office/drawing/2014/main" xmlns="" id="{EBA1BB6B-72EF-4525-89A1-FC5BE70D71B1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5" y="1390651"/>
                  <a:ext cx="1228725" cy="761999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3" name="Freeform 65">
                  <a:extLst>
                    <a:ext uri="{FF2B5EF4-FFF2-40B4-BE49-F238E27FC236}">
                      <a16:creationId xmlns:a16="http://schemas.microsoft.com/office/drawing/2014/main" xmlns="" id="{D3BD4012-93F7-424A-9146-8E7E831D9E7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1362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0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4" name="Freeform 79">
                  <a:extLst>
                    <a:ext uri="{FF2B5EF4-FFF2-40B4-BE49-F238E27FC236}">
                      <a16:creationId xmlns:a16="http://schemas.microsoft.com/office/drawing/2014/main" xmlns="" id="{A2E36983-6A8E-4C78-AA27-363C0D676C8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5" name="Freeform 82">
                  <a:extLst>
                    <a:ext uri="{FF2B5EF4-FFF2-40B4-BE49-F238E27FC236}">
                      <a16:creationId xmlns:a16="http://schemas.microsoft.com/office/drawing/2014/main" xmlns="" id="{AB2380FC-F201-44F0-A531-1402201E4EB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124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6" name="Freeform 85">
                  <a:extLst>
                    <a:ext uri="{FF2B5EF4-FFF2-40B4-BE49-F238E27FC236}">
                      <a16:creationId xmlns:a16="http://schemas.microsoft.com/office/drawing/2014/main" xmlns="" id="{737C3A27-BD47-4E93-A1E3-33B902DD068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7 h 166"/>
                    <a:gd name="T2" fmla="*/ 258 w 258"/>
                    <a:gd name="T3" fmla="*/ 166 h 166"/>
                    <a:gd name="T4" fmla="*/ 162 w 258"/>
                    <a:gd name="T5" fmla="*/ 34 h 166"/>
                    <a:gd name="T6" fmla="*/ 0 w 258"/>
                    <a:gd name="T7" fmla="*/ 17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7"/>
                      </a:moveTo>
                      <a:cubicBezTo>
                        <a:pt x="258" y="166"/>
                        <a:pt x="258" y="166"/>
                        <a:pt x="258" y="166"/>
                      </a:cubicBezTo>
                      <a:cubicBezTo>
                        <a:pt x="247" y="112"/>
                        <a:pt x="213" y="63"/>
                        <a:pt x="162" y="34"/>
                      </a:cubicBezTo>
                      <a:cubicBezTo>
                        <a:pt x="111" y="4"/>
                        <a:pt x="52" y="0"/>
                        <a:pt x="0" y="1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7" name="Freeform 88">
                  <a:extLst>
                    <a:ext uri="{FF2B5EF4-FFF2-40B4-BE49-F238E27FC236}">
                      <a16:creationId xmlns:a16="http://schemas.microsoft.com/office/drawing/2014/main" xmlns="" id="{C257BCC6-B88D-4C3B-BEFD-25D320F39CF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1816101" y="2886075"/>
                  <a:ext cx="1228725" cy="790575"/>
                </a:xfrm>
                <a:custGeom>
                  <a:avLst/>
                  <a:gdLst>
                    <a:gd name="T0" fmla="*/ 0 w 258"/>
                    <a:gd name="T1" fmla="*/ 166 h 166"/>
                    <a:gd name="T2" fmla="*/ 258 w 258"/>
                    <a:gd name="T3" fmla="*/ 17 h 166"/>
                    <a:gd name="T4" fmla="*/ 96 w 258"/>
                    <a:gd name="T5" fmla="*/ 34 h 166"/>
                    <a:gd name="T6" fmla="*/ 0 w 258"/>
                    <a:gd name="T7" fmla="*/ 166 h 1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8" h="166">
                      <a:moveTo>
                        <a:pt x="0" y="166"/>
                      </a:moveTo>
                      <a:cubicBezTo>
                        <a:pt x="258" y="17"/>
                        <a:pt x="258" y="17"/>
                        <a:pt x="258" y="17"/>
                      </a:cubicBezTo>
                      <a:cubicBezTo>
                        <a:pt x="206" y="0"/>
                        <a:pt x="147" y="4"/>
                        <a:pt x="96" y="34"/>
                      </a:cubicBezTo>
                      <a:cubicBezTo>
                        <a:pt x="44" y="63"/>
                        <a:pt x="11" y="112"/>
                        <a:pt x="0" y="166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08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grpSp>
              <p:nvGrpSpPr>
                <p:cNvPr id="138" name="Группа 137">
                  <a:extLst>
                    <a:ext uri="{FF2B5EF4-FFF2-40B4-BE49-F238E27FC236}">
                      <a16:creationId xmlns:a16="http://schemas.microsoft.com/office/drawing/2014/main" xmlns="" id="{0519964D-597A-4E0C-B66C-89D30B8582B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87376" y="280988"/>
                  <a:ext cx="2457450" cy="3838575"/>
                  <a:chOff x="587376" y="280988"/>
                  <a:chExt cx="2457450" cy="3838575"/>
                </a:xfrm>
              </p:grpSpPr>
              <p:sp>
                <p:nvSpPr>
                  <p:cNvPr id="139" name="Line 63">
                    <a:extLst>
                      <a:ext uri="{FF2B5EF4-FFF2-40B4-BE49-F238E27FC236}">
                        <a16:creationId xmlns:a16="http://schemas.microsoft.com/office/drawing/2014/main" xmlns="" id="{A31BADE6-3732-4787-8841-96E8F05C0A9C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40" name="Line 66">
                    <a:extLst>
                      <a:ext uri="{FF2B5EF4-FFF2-40B4-BE49-F238E27FC236}">
                        <a16:creationId xmlns:a16="http://schemas.microsoft.com/office/drawing/2014/main" xmlns="" id="{447ED593-61E3-4BD7-8984-7FE5621549D7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1443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41" name="Line 67">
                    <a:extLst>
                      <a:ext uri="{FF2B5EF4-FFF2-40B4-BE49-F238E27FC236}">
                        <a16:creationId xmlns:a16="http://schemas.microsoft.com/office/drawing/2014/main" xmlns="" id="{6AD98272-0FC0-49AC-9877-8D2BAA5148BA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80988"/>
                    <a:ext cx="0" cy="3838575"/>
                  </a:xfrm>
                  <a:prstGeom prst="line">
                    <a:avLst/>
                  </a:prstGeom>
                  <a:noFill/>
                  <a:ln w="12700" cap="flat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42" name="Line 80">
                    <a:extLst>
                      <a:ext uri="{FF2B5EF4-FFF2-40B4-BE49-F238E27FC236}">
                        <a16:creationId xmlns:a16="http://schemas.microsoft.com/office/drawing/2014/main" xmlns="" id="{D54770D9-48C7-4C76-9F40-65C9B9C05CE4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43" name="Line 83">
                    <a:extLst>
                      <a:ext uri="{FF2B5EF4-FFF2-40B4-BE49-F238E27FC236}">
                        <a16:creationId xmlns:a16="http://schemas.microsoft.com/office/drawing/2014/main" xmlns="" id="{4B9C1A3A-3DED-4CC1-820C-16B358DF9EC2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205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44" name="Line 86">
                    <a:extLst>
                      <a:ext uri="{FF2B5EF4-FFF2-40B4-BE49-F238E27FC236}">
                        <a16:creationId xmlns:a16="http://schemas.microsoft.com/office/drawing/2014/main" xmlns="" id="{2404A56E-8A81-48CB-9AC4-2CB6EA55DD7A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87376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45" name="Line 89">
                    <a:extLst>
                      <a:ext uri="{FF2B5EF4-FFF2-40B4-BE49-F238E27FC236}">
                        <a16:creationId xmlns:a16="http://schemas.microsoft.com/office/drawing/2014/main" xmlns="" id="{6D6A743B-85A5-41A8-9664-D654620D25D3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 flipV="1">
                    <a:off x="1816101" y="2967038"/>
                    <a:ext cx="1228725" cy="709613"/>
                  </a:xfrm>
                  <a:prstGeom prst="line">
                    <a:avLst/>
                  </a:prstGeom>
                  <a:noFill/>
                  <a:ln w="12700" cap="rnd">
                    <a:solidFill>
                      <a:srgbClr val="FFFFFF"/>
                    </a:solidFill>
                    <a:prstDash val="solid"/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</p:grpSp>
          </p:grpSp>
          <p:grpSp>
            <p:nvGrpSpPr>
              <p:cNvPr id="98" name="Группа 97">
                <a:extLst>
                  <a:ext uri="{FF2B5EF4-FFF2-40B4-BE49-F238E27FC236}">
                    <a16:creationId xmlns:a16="http://schemas.microsoft.com/office/drawing/2014/main" xmlns="" id="{23DAD9FD-AF99-4D89-9BC8-E6739BD17AC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9940728" y="245341"/>
                <a:ext cx="1785984" cy="2211229"/>
                <a:chOff x="3125006" y="3171595"/>
                <a:chExt cx="1785984" cy="2211229"/>
              </a:xfrm>
            </p:grpSpPr>
            <p:grpSp>
              <p:nvGrpSpPr>
                <p:cNvPr id="116" name="Группа 115">
                  <a:extLst>
                    <a:ext uri="{FF2B5EF4-FFF2-40B4-BE49-F238E27FC236}">
                      <a16:creationId xmlns:a16="http://schemas.microsoft.com/office/drawing/2014/main" xmlns="" id="{D7170781-0173-4FAB-8358-42C469FC51A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36819" y="3174345"/>
                  <a:ext cx="1760933" cy="2208479"/>
                  <a:chOff x="4749017" y="2998646"/>
                  <a:chExt cx="1760933" cy="2208479"/>
                </a:xfrm>
              </p:grpSpPr>
              <p:cxnSp>
                <p:nvCxnSpPr>
                  <p:cNvPr id="120" name="Прямая соединительная линия 119">
                    <a:extLst>
                      <a:ext uri="{FF2B5EF4-FFF2-40B4-BE49-F238E27FC236}">
                        <a16:creationId xmlns:a16="http://schemas.microsoft.com/office/drawing/2014/main" xmlns="" id="{03C55E22-B879-4AE0-BC46-BA8A4E950C50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flipH="1">
                    <a:off x="5630197" y="2998646"/>
                    <a:ext cx="0" cy="2208479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1" name="Прямая соединительная линия 120">
                    <a:extLst>
                      <a:ext uri="{FF2B5EF4-FFF2-40B4-BE49-F238E27FC236}">
                        <a16:creationId xmlns:a16="http://schemas.microsoft.com/office/drawing/2014/main" xmlns="" id="{AA07E073-1978-4DCC-9E5C-FF89EF524BFA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 rot="10800000" flipH="1">
                    <a:off x="4749017" y="4416771"/>
                    <a:ext cx="1760933" cy="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2" name="Rectangle 30">
                    <a:extLst>
                      <a:ext uri="{FF2B5EF4-FFF2-40B4-BE49-F238E27FC236}">
                        <a16:creationId xmlns:a16="http://schemas.microsoft.com/office/drawing/2014/main" xmlns="" id="{5691F80E-D2E0-4E78-AA76-8D827AE4101B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136242" y="3224252"/>
                    <a:ext cx="987915" cy="987915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/>
                  </a:p>
                </p:txBody>
              </p:sp>
              <p:sp>
                <p:nvSpPr>
                  <p:cNvPr id="123" name="Rectangle 30">
                    <a:extLst>
                      <a:ext uri="{FF2B5EF4-FFF2-40B4-BE49-F238E27FC236}">
                        <a16:creationId xmlns:a16="http://schemas.microsoft.com/office/drawing/2014/main" xmlns="" id="{E34C55D1-5C55-44D3-9C26-E1951DA39371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13500000">
                    <a:off x="5327037" y="3070731"/>
                    <a:ext cx="606323" cy="606323"/>
                  </a:xfrm>
                  <a:custGeom>
                    <a:avLst/>
                    <a:gdLst>
                      <a:gd name="connsiteX0" fmla="*/ 0 w 1302493"/>
                      <a:gd name="connsiteY0" fmla="*/ 0 h 1302493"/>
                      <a:gd name="connsiteX1" fmla="*/ 1302493 w 1302493"/>
                      <a:gd name="connsiteY1" fmla="*/ 0 h 1302493"/>
                      <a:gd name="connsiteX2" fmla="*/ 1302493 w 1302493"/>
                      <a:gd name="connsiteY2" fmla="*/ 1302493 h 1302493"/>
                      <a:gd name="connsiteX3" fmla="*/ 0 w 1302493"/>
                      <a:gd name="connsiteY3" fmla="*/ 1302493 h 1302493"/>
                      <a:gd name="connsiteX4" fmla="*/ 0 w 1302493"/>
                      <a:gd name="connsiteY4" fmla="*/ 0 h 1302493"/>
                      <a:gd name="connsiteX0" fmla="*/ 1302493 w 1393933"/>
                      <a:gd name="connsiteY0" fmla="*/ 1302493 h 1393933"/>
                      <a:gd name="connsiteX1" fmla="*/ 0 w 1393933"/>
                      <a:gd name="connsiteY1" fmla="*/ 1302493 h 1393933"/>
                      <a:gd name="connsiteX2" fmla="*/ 0 w 1393933"/>
                      <a:gd name="connsiteY2" fmla="*/ 0 h 1393933"/>
                      <a:gd name="connsiteX3" fmla="*/ 1302493 w 1393933"/>
                      <a:gd name="connsiteY3" fmla="*/ 0 h 1393933"/>
                      <a:gd name="connsiteX4" fmla="*/ 1393933 w 1393933"/>
                      <a:gd name="connsiteY4" fmla="*/ 1393933 h 1393933"/>
                      <a:gd name="connsiteX0" fmla="*/ 0 w 1393933"/>
                      <a:gd name="connsiteY0" fmla="*/ 1302493 h 1393933"/>
                      <a:gd name="connsiteX1" fmla="*/ 0 w 1393933"/>
                      <a:gd name="connsiteY1" fmla="*/ 0 h 1393933"/>
                      <a:gd name="connsiteX2" fmla="*/ 1302493 w 1393933"/>
                      <a:gd name="connsiteY2" fmla="*/ 0 h 1393933"/>
                      <a:gd name="connsiteX3" fmla="*/ 1393933 w 1393933"/>
                      <a:gd name="connsiteY3" fmla="*/ 1393933 h 1393933"/>
                      <a:gd name="connsiteX0" fmla="*/ 0 w 1302493"/>
                      <a:gd name="connsiteY0" fmla="*/ 1302493 h 1302493"/>
                      <a:gd name="connsiteX1" fmla="*/ 0 w 1302493"/>
                      <a:gd name="connsiteY1" fmla="*/ 0 h 1302493"/>
                      <a:gd name="connsiteX2" fmla="*/ 1302493 w 1302493"/>
                      <a:gd name="connsiteY2" fmla="*/ 0 h 13024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302493" h="1302493">
                        <a:moveTo>
                          <a:pt x="0" y="1302493"/>
                        </a:moveTo>
                        <a:lnTo>
                          <a:pt x="0" y="0"/>
                        </a:lnTo>
                        <a:lnTo>
                          <a:pt x="1302493" y="0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/>
                  </a:p>
                </p:txBody>
              </p:sp>
            </p:grpSp>
            <p:grpSp>
              <p:nvGrpSpPr>
                <p:cNvPr id="117" name="Группа 116">
                  <a:extLst>
                    <a:ext uri="{FF2B5EF4-FFF2-40B4-BE49-F238E27FC236}">
                      <a16:creationId xmlns:a16="http://schemas.microsoft.com/office/drawing/2014/main" xmlns="" id="{4C9CB0E6-07EF-4140-926D-D380C1A88EB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3125006" y="3171595"/>
                  <a:ext cx="1785984" cy="1799739"/>
                  <a:chOff x="6879836" y="3516901"/>
                  <a:chExt cx="1785984" cy="1799739"/>
                </a:xfrm>
              </p:grpSpPr>
              <p:sp>
                <p:nvSpPr>
                  <p:cNvPr id="118" name="Freeform: Shape 117">
                    <a:extLst>
                      <a:ext uri="{FF2B5EF4-FFF2-40B4-BE49-F238E27FC236}">
                        <a16:creationId xmlns:a16="http://schemas.microsoft.com/office/drawing/2014/main" xmlns="" id="{263BBD78-504D-435B-8933-2C460DC38E75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6879836" y="3521665"/>
                    <a:ext cx="892801" cy="1794975"/>
                  </a:xfrm>
                  <a:custGeom>
                    <a:avLst/>
                    <a:gdLst>
                      <a:gd name="connsiteX0" fmla="*/ 892801 w 892801"/>
                      <a:gd name="connsiteY0" fmla="*/ 0 h 1794975"/>
                      <a:gd name="connsiteX1" fmla="*/ 892801 w 892801"/>
                      <a:gd name="connsiteY1" fmla="*/ 1434622 h 1794975"/>
                      <a:gd name="connsiteX2" fmla="*/ 845919 w 892801"/>
                      <a:gd name="connsiteY2" fmla="*/ 1533379 h 1794975"/>
                      <a:gd name="connsiteX3" fmla="*/ 440820 w 892801"/>
                      <a:gd name="connsiteY3" fmla="*/ 1794916 h 1794975"/>
                      <a:gd name="connsiteX4" fmla="*/ 379878 w 892801"/>
                      <a:gd name="connsiteY4" fmla="*/ 1791253 h 1794975"/>
                      <a:gd name="connsiteX5" fmla="*/ 763083 w 892801"/>
                      <a:gd name="connsiteY5" fmla="*/ 100140 h 1794975"/>
                      <a:gd name="connsiteX6" fmla="*/ 892801 w 892801"/>
                      <a:gd name="connsiteY6" fmla="*/ 0 h 1794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92801" h="1794975">
                        <a:moveTo>
                          <a:pt x="892801" y="0"/>
                        </a:moveTo>
                        <a:lnTo>
                          <a:pt x="892801" y="1434622"/>
                        </a:lnTo>
                        <a:lnTo>
                          <a:pt x="845919" y="1533379"/>
                        </a:lnTo>
                        <a:cubicBezTo>
                          <a:pt x="735106" y="1711682"/>
                          <a:pt x="584368" y="1792418"/>
                          <a:pt x="440820" y="1794916"/>
                        </a:cubicBezTo>
                        <a:cubicBezTo>
                          <a:pt x="420314" y="1795273"/>
                          <a:pt x="399954" y="1794033"/>
                          <a:pt x="379878" y="1791253"/>
                        </a:cubicBezTo>
                        <a:cubicBezTo>
                          <a:pt x="-41718" y="1732871"/>
                          <a:pt x="-338017" y="995203"/>
                          <a:pt x="763083" y="100140"/>
                        </a:cubicBezTo>
                        <a:lnTo>
                          <a:pt x="89280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19" name="Freeform: Shape 118">
                    <a:extLst>
                      <a:ext uri="{FF2B5EF4-FFF2-40B4-BE49-F238E27FC236}">
                        <a16:creationId xmlns:a16="http://schemas.microsoft.com/office/drawing/2014/main" xmlns="" id="{1AD78D29-1FCF-4E88-A958-924F701D5E4C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7772637" y="3516901"/>
                    <a:ext cx="893183" cy="1795123"/>
                  </a:xfrm>
                  <a:custGeom>
                    <a:avLst/>
                    <a:gdLst>
                      <a:gd name="connsiteX0" fmla="*/ 191 w 893183"/>
                      <a:gd name="connsiteY0" fmla="*/ 0 h 1795123"/>
                      <a:gd name="connsiteX1" fmla="*/ 130101 w 893183"/>
                      <a:gd name="connsiteY1" fmla="*/ 100288 h 1795123"/>
                      <a:gd name="connsiteX2" fmla="*/ 513306 w 893183"/>
                      <a:gd name="connsiteY2" fmla="*/ 1791401 h 1795123"/>
                      <a:gd name="connsiteX3" fmla="*/ 47265 w 893183"/>
                      <a:gd name="connsiteY3" fmla="*/ 1533527 h 1795123"/>
                      <a:gd name="connsiteX4" fmla="*/ 192 w 893183"/>
                      <a:gd name="connsiteY4" fmla="*/ 1434367 h 1795123"/>
                      <a:gd name="connsiteX5" fmla="*/ 192 w 893183"/>
                      <a:gd name="connsiteY5" fmla="*/ 1438981 h 1795123"/>
                      <a:gd name="connsiteX6" fmla="*/ 0 w 893183"/>
                      <a:gd name="connsiteY6" fmla="*/ 1439386 h 1795123"/>
                      <a:gd name="connsiteX7" fmla="*/ 0 w 893183"/>
                      <a:gd name="connsiteY7" fmla="*/ 4764 h 1795123"/>
                      <a:gd name="connsiteX8" fmla="*/ 191 w 893183"/>
                      <a:gd name="connsiteY8" fmla="*/ 4616 h 1795123"/>
                      <a:gd name="connsiteX9" fmla="*/ 191 w 893183"/>
                      <a:gd name="connsiteY9" fmla="*/ 0 h 17951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93183" h="1795123">
                        <a:moveTo>
                          <a:pt x="191" y="0"/>
                        </a:moveTo>
                        <a:lnTo>
                          <a:pt x="130101" y="100288"/>
                        </a:lnTo>
                        <a:cubicBezTo>
                          <a:pt x="1231201" y="995351"/>
                          <a:pt x="934902" y="1733019"/>
                          <a:pt x="513306" y="1791401"/>
                        </a:cubicBezTo>
                        <a:cubicBezTo>
                          <a:pt x="352699" y="1813642"/>
                          <a:pt x="173909" y="1737302"/>
                          <a:pt x="47265" y="1533527"/>
                        </a:cubicBezTo>
                        <a:lnTo>
                          <a:pt x="192" y="1434367"/>
                        </a:lnTo>
                        <a:lnTo>
                          <a:pt x="192" y="1438981"/>
                        </a:lnTo>
                        <a:lnTo>
                          <a:pt x="0" y="1439386"/>
                        </a:lnTo>
                        <a:lnTo>
                          <a:pt x="0" y="4764"/>
                        </a:lnTo>
                        <a:lnTo>
                          <a:pt x="191" y="461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</p:grpSp>
          <p:grpSp>
            <p:nvGrpSpPr>
              <p:cNvPr id="99" name="Группа 98">
                <a:extLst>
                  <a:ext uri="{FF2B5EF4-FFF2-40B4-BE49-F238E27FC236}">
                    <a16:creationId xmlns:a16="http://schemas.microsoft.com/office/drawing/2014/main" xmlns="" id="{EA551A3F-69EF-45CC-87F7-867808A3FAD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5400000">
                <a:off x="10400268" y="1917602"/>
                <a:ext cx="633413" cy="1862138"/>
                <a:chOff x="5959192" y="333389"/>
                <a:chExt cx="633413" cy="1862138"/>
              </a:xfrm>
            </p:grpSpPr>
            <p:grpSp>
              <p:nvGrpSpPr>
                <p:cNvPr id="112" name="Группа 111">
                  <a:extLst>
                    <a:ext uri="{FF2B5EF4-FFF2-40B4-BE49-F238E27FC236}">
                      <a16:creationId xmlns:a16="http://schemas.microsoft.com/office/drawing/2014/main" xmlns="" id="{12724B09-E74E-49FA-BB5D-583BB89B798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5959192" y="333389"/>
                  <a:ext cx="633413" cy="1419225"/>
                  <a:chOff x="5959192" y="333389"/>
                  <a:chExt cx="633413" cy="1419225"/>
                </a:xfrm>
              </p:grpSpPr>
              <p:sp>
                <p:nvSpPr>
                  <p:cNvPr id="114" name="Freeform 68">
                    <a:extLst>
                      <a:ext uri="{FF2B5EF4-FFF2-40B4-BE49-F238E27FC236}">
                        <a16:creationId xmlns:a16="http://schemas.microsoft.com/office/drawing/2014/main" xmlns="" id="{DA2788BF-64AD-4328-8CB9-8C2C98CF54EC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5959192" y="333389"/>
                    <a:ext cx="319088" cy="1419225"/>
                  </a:xfrm>
                  <a:custGeom>
                    <a:avLst/>
                    <a:gdLst>
                      <a:gd name="T0" fmla="*/ 0 w 67"/>
                      <a:gd name="T1" fmla="*/ 149 h 298"/>
                      <a:gd name="T2" fmla="*/ 67 w 67"/>
                      <a:gd name="T3" fmla="*/ 298 h 298"/>
                      <a:gd name="T4" fmla="*/ 67 w 67"/>
                      <a:gd name="T5" fmla="*/ 0 h 298"/>
                      <a:gd name="T6" fmla="*/ 0 w 67"/>
                      <a:gd name="T7" fmla="*/ 149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7" h="298">
                        <a:moveTo>
                          <a:pt x="0" y="149"/>
                        </a:moveTo>
                        <a:cubicBezTo>
                          <a:pt x="0" y="208"/>
                          <a:pt x="26" y="261"/>
                          <a:pt x="67" y="298"/>
                        </a:cubicBezTo>
                        <a:cubicBezTo>
                          <a:pt x="67" y="0"/>
                          <a:pt x="67" y="0"/>
                          <a:pt x="67" y="0"/>
                        </a:cubicBezTo>
                        <a:cubicBezTo>
                          <a:pt x="26" y="36"/>
                          <a:pt x="0" y="89"/>
                          <a:pt x="0" y="14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  <p:sp>
                <p:nvSpPr>
                  <p:cNvPr id="115" name="Freeform 69">
                    <a:extLst>
                      <a:ext uri="{FF2B5EF4-FFF2-40B4-BE49-F238E27FC236}">
                        <a16:creationId xmlns:a16="http://schemas.microsoft.com/office/drawing/2014/main" xmlns="" id="{D9591CB5-16C9-44FC-B125-529D33F91BF0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 bwMode="auto">
                  <a:xfrm>
                    <a:off x="6278280" y="333389"/>
                    <a:ext cx="314325" cy="1419225"/>
                  </a:xfrm>
                  <a:custGeom>
                    <a:avLst/>
                    <a:gdLst>
                      <a:gd name="T0" fmla="*/ 0 w 66"/>
                      <a:gd name="T1" fmla="*/ 0 h 298"/>
                      <a:gd name="T2" fmla="*/ 0 w 66"/>
                      <a:gd name="T3" fmla="*/ 298 h 298"/>
                      <a:gd name="T4" fmla="*/ 66 w 66"/>
                      <a:gd name="T5" fmla="*/ 149 h 298"/>
                      <a:gd name="T6" fmla="*/ 0 w 66"/>
                      <a:gd name="T7" fmla="*/ 0 h 29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66" h="298">
                        <a:moveTo>
                          <a:pt x="0" y="0"/>
                        </a:moveTo>
                        <a:cubicBezTo>
                          <a:pt x="0" y="298"/>
                          <a:pt x="0" y="298"/>
                          <a:pt x="0" y="298"/>
                        </a:cubicBezTo>
                        <a:cubicBezTo>
                          <a:pt x="41" y="261"/>
                          <a:pt x="66" y="208"/>
                          <a:pt x="66" y="149"/>
                        </a:cubicBezTo>
                        <a:cubicBezTo>
                          <a:pt x="66" y="89"/>
                          <a:pt x="41" y="36"/>
                          <a:pt x="0" y="0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/>
                  </a:p>
                </p:txBody>
              </p:sp>
            </p:grpSp>
            <p:sp>
              <p:nvSpPr>
                <p:cNvPr id="113" name="Line 70">
                  <a:extLst>
                    <a:ext uri="{FF2B5EF4-FFF2-40B4-BE49-F238E27FC236}">
                      <a16:creationId xmlns:a16="http://schemas.microsoft.com/office/drawing/2014/main" xmlns="" id="{4F82A945-38F0-45AF-A28A-C6A0E6A2E7F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278281" y="333389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  <p:grpSp>
            <p:nvGrpSpPr>
              <p:cNvPr id="100" name="Группа 99">
                <a:extLst>
                  <a:ext uri="{FF2B5EF4-FFF2-40B4-BE49-F238E27FC236}">
                    <a16:creationId xmlns:a16="http://schemas.microsoft.com/office/drawing/2014/main" xmlns="" id="{80FA6744-F48F-4652-86E5-BA3ABEF3227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11158635" y="5515533"/>
                <a:ext cx="317159" cy="932400"/>
                <a:chOff x="6376988" y="280988"/>
                <a:chExt cx="633413" cy="1862138"/>
              </a:xfrm>
            </p:grpSpPr>
            <p:sp>
              <p:nvSpPr>
                <p:cNvPr id="109" name="Freeform 68">
                  <a:extLst>
                    <a:ext uri="{FF2B5EF4-FFF2-40B4-BE49-F238E27FC236}">
                      <a16:creationId xmlns:a16="http://schemas.microsoft.com/office/drawing/2014/main" xmlns="" id="{FAC3DEAD-5797-4CA1-A8F2-3F487AAC6B1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376988" y="280988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10" name="Freeform 69">
                  <a:extLst>
                    <a:ext uri="{FF2B5EF4-FFF2-40B4-BE49-F238E27FC236}">
                      <a16:creationId xmlns:a16="http://schemas.microsoft.com/office/drawing/2014/main" xmlns="" id="{F9AF9D64-C9FB-4D32-993D-3423A2E55EE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696076" y="280988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11" name="Line 70">
                  <a:extLst>
                    <a:ext uri="{FF2B5EF4-FFF2-40B4-BE49-F238E27FC236}">
                      <a16:creationId xmlns:a16="http://schemas.microsoft.com/office/drawing/2014/main" xmlns="" id="{9097AC72-422F-4CE0-A772-A63E2294ACD1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696076" y="280988"/>
                  <a:ext cx="0" cy="1862138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  <p:grpSp>
            <p:nvGrpSpPr>
              <p:cNvPr id="101" name="Группа 100">
                <a:extLst>
                  <a:ext uri="{FF2B5EF4-FFF2-40B4-BE49-F238E27FC236}">
                    <a16:creationId xmlns:a16="http://schemas.microsoft.com/office/drawing/2014/main" xmlns="" id="{1A6B3F4D-48A0-4FC2-8720-2606D6AA04C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7251633" y="4274501"/>
                <a:ext cx="903599" cy="2160000"/>
                <a:chOff x="9057947" y="3423463"/>
                <a:chExt cx="903599" cy="2160000"/>
              </a:xfrm>
            </p:grpSpPr>
            <p:grpSp>
              <p:nvGrpSpPr>
                <p:cNvPr id="102" name="Группа 101">
                  <a:extLst>
                    <a:ext uri="{FF2B5EF4-FFF2-40B4-BE49-F238E27FC236}">
                      <a16:creationId xmlns:a16="http://schemas.microsoft.com/office/drawing/2014/main" xmlns="" id="{67E4FA26-563D-4D19-BAEB-A370818E51A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9057947" y="3432856"/>
                  <a:ext cx="903599" cy="1872461"/>
                  <a:chOff x="10538626" y="3165838"/>
                  <a:chExt cx="936000" cy="1939601"/>
                </a:xfrm>
              </p:grpSpPr>
              <p:sp>
                <p:nvSpPr>
                  <p:cNvPr id="107" name="Freeform: Shape 106">
                    <a:extLst>
                      <a:ext uri="{FF2B5EF4-FFF2-40B4-BE49-F238E27FC236}">
                        <a16:creationId xmlns:a16="http://schemas.microsoft.com/office/drawing/2014/main" xmlns="" id="{03B51AAC-6B1D-43D1-8885-402653BA90F8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10538626" y="3183996"/>
                    <a:ext cx="453600" cy="1920288"/>
                  </a:xfrm>
                  <a:custGeom>
                    <a:avLst/>
                    <a:gdLst>
                      <a:gd name="connsiteX0" fmla="*/ 453600 w 453600"/>
                      <a:gd name="connsiteY0" fmla="*/ 0 h 1920288"/>
                      <a:gd name="connsiteX1" fmla="*/ 453600 w 453600"/>
                      <a:gd name="connsiteY1" fmla="*/ 1920288 h 1920288"/>
                      <a:gd name="connsiteX2" fmla="*/ 384059 w 453600"/>
                      <a:gd name="connsiteY2" fmla="*/ 1914152 h 1920288"/>
                      <a:gd name="connsiteX3" fmla="*/ 9354 w 453600"/>
                      <a:gd name="connsiteY3" fmla="*/ 1548700 h 1920288"/>
                      <a:gd name="connsiteX4" fmla="*/ 0 w 453600"/>
                      <a:gd name="connsiteY4" fmla="*/ 1455902 h 1920288"/>
                      <a:gd name="connsiteX5" fmla="*/ 146 w 453600"/>
                      <a:gd name="connsiteY5" fmla="*/ 1451885 h 1920288"/>
                      <a:gd name="connsiteX6" fmla="*/ 145 w 453600"/>
                      <a:gd name="connsiteY6" fmla="*/ 1451885 h 1920288"/>
                      <a:gd name="connsiteX7" fmla="*/ 7358 w 453600"/>
                      <a:gd name="connsiteY7" fmla="*/ 1253678 h 1920288"/>
                      <a:gd name="connsiteX8" fmla="*/ 424671 w 453600"/>
                      <a:gd name="connsiteY8" fmla="*/ 36480 h 1920288"/>
                      <a:gd name="connsiteX9" fmla="*/ 453600 w 453600"/>
                      <a:gd name="connsiteY9" fmla="*/ 0 h 19202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453600" h="1920288">
                        <a:moveTo>
                          <a:pt x="453600" y="0"/>
                        </a:moveTo>
                        <a:lnTo>
                          <a:pt x="453600" y="1920288"/>
                        </a:lnTo>
                        <a:lnTo>
                          <a:pt x="384059" y="1914152"/>
                        </a:lnTo>
                        <a:cubicBezTo>
                          <a:pt x="196308" y="1880615"/>
                          <a:pt x="47443" y="1734834"/>
                          <a:pt x="9354" y="1548700"/>
                        </a:cubicBezTo>
                        <a:lnTo>
                          <a:pt x="0" y="1455902"/>
                        </a:lnTo>
                        <a:lnTo>
                          <a:pt x="146" y="1451885"/>
                        </a:lnTo>
                        <a:lnTo>
                          <a:pt x="145" y="1451885"/>
                        </a:lnTo>
                        <a:lnTo>
                          <a:pt x="7358" y="1253678"/>
                        </a:lnTo>
                        <a:cubicBezTo>
                          <a:pt x="42019" y="780132"/>
                          <a:pt x="195015" y="355125"/>
                          <a:pt x="424671" y="36480"/>
                        </a:cubicBezTo>
                        <a:lnTo>
                          <a:pt x="453600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20000"/>
                        </a:srgbClr>
                      </a:gs>
                    </a:gsLst>
                    <a:lin ang="189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108" name="Freeform: Shape 107">
                    <a:extLst>
                      <a:ext uri="{FF2B5EF4-FFF2-40B4-BE49-F238E27FC236}">
                        <a16:creationId xmlns:a16="http://schemas.microsoft.com/office/drawing/2014/main" xmlns="" id="{CF4180FB-7FBD-421F-A284-4C2CC61B3845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>
                    <a:off x="10992226" y="3165838"/>
                    <a:ext cx="482400" cy="1939601"/>
                  </a:xfrm>
                  <a:custGeom>
                    <a:avLst/>
                    <a:gdLst>
                      <a:gd name="connsiteX0" fmla="*/ 14399 w 482400"/>
                      <a:gd name="connsiteY0" fmla="*/ 0 h 1939601"/>
                      <a:gd name="connsiteX1" fmla="*/ 14399 w 482400"/>
                      <a:gd name="connsiteY1" fmla="*/ 689615 h 1939601"/>
                      <a:gd name="connsiteX2" fmla="*/ 14400 w 482400"/>
                      <a:gd name="connsiteY2" fmla="*/ 689615 h 1939601"/>
                      <a:gd name="connsiteX3" fmla="*/ 14401 w 482400"/>
                      <a:gd name="connsiteY3" fmla="*/ 689615 h 1939601"/>
                      <a:gd name="connsiteX4" fmla="*/ 14401 w 482400"/>
                      <a:gd name="connsiteY4" fmla="*/ 0 h 1939601"/>
                      <a:gd name="connsiteX5" fmla="*/ 57729 w 482400"/>
                      <a:gd name="connsiteY5" fmla="*/ 54638 h 1939601"/>
                      <a:gd name="connsiteX6" fmla="*/ 475042 w 482400"/>
                      <a:gd name="connsiteY6" fmla="*/ 1271836 h 1939601"/>
                      <a:gd name="connsiteX7" fmla="*/ 482255 w 482400"/>
                      <a:gd name="connsiteY7" fmla="*/ 1470043 h 1939601"/>
                      <a:gd name="connsiteX8" fmla="*/ 482254 w 482400"/>
                      <a:gd name="connsiteY8" fmla="*/ 1470043 h 1939601"/>
                      <a:gd name="connsiteX9" fmla="*/ 482400 w 482400"/>
                      <a:gd name="connsiteY9" fmla="*/ 1474060 h 1939601"/>
                      <a:gd name="connsiteX10" fmla="*/ 473046 w 482400"/>
                      <a:gd name="connsiteY10" fmla="*/ 1566858 h 1939601"/>
                      <a:gd name="connsiteX11" fmla="*/ 15706 w 482400"/>
                      <a:gd name="connsiteY11" fmla="*/ 1939601 h 1939601"/>
                      <a:gd name="connsiteX12" fmla="*/ 14400 w 482400"/>
                      <a:gd name="connsiteY12" fmla="*/ 1939469 h 1939601"/>
                      <a:gd name="connsiteX13" fmla="*/ 13094 w 482400"/>
                      <a:gd name="connsiteY13" fmla="*/ 1939601 h 1939601"/>
                      <a:gd name="connsiteX14" fmla="*/ 0 w 482400"/>
                      <a:gd name="connsiteY14" fmla="*/ 1938446 h 1939601"/>
                      <a:gd name="connsiteX15" fmla="*/ 0 w 482400"/>
                      <a:gd name="connsiteY15" fmla="*/ 18158 h 1939601"/>
                      <a:gd name="connsiteX16" fmla="*/ 14399 w 482400"/>
                      <a:gd name="connsiteY16" fmla="*/ 0 h 19396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82400" h="1939601">
                        <a:moveTo>
                          <a:pt x="14399" y="0"/>
                        </a:moveTo>
                        <a:lnTo>
                          <a:pt x="14399" y="689615"/>
                        </a:lnTo>
                        <a:lnTo>
                          <a:pt x="14400" y="689615"/>
                        </a:lnTo>
                        <a:lnTo>
                          <a:pt x="14401" y="689615"/>
                        </a:lnTo>
                        <a:lnTo>
                          <a:pt x="14401" y="0"/>
                        </a:lnTo>
                        <a:lnTo>
                          <a:pt x="57729" y="54638"/>
                        </a:lnTo>
                        <a:cubicBezTo>
                          <a:pt x="287385" y="373283"/>
                          <a:pt x="440381" y="798290"/>
                          <a:pt x="475042" y="1271836"/>
                        </a:cubicBezTo>
                        <a:lnTo>
                          <a:pt x="482255" y="1470043"/>
                        </a:lnTo>
                        <a:lnTo>
                          <a:pt x="482254" y="1470043"/>
                        </a:lnTo>
                        <a:lnTo>
                          <a:pt x="482400" y="1474060"/>
                        </a:lnTo>
                        <a:lnTo>
                          <a:pt x="473046" y="1566858"/>
                        </a:lnTo>
                        <a:cubicBezTo>
                          <a:pt x="429516" y="1779582"/>
                          <a:pt x="241298" y="1939601"/>
                          <a:pt x="15706" y="1939601"/>
                        </a:cubicBezTo>
                        <a:lnTo>
                          <a:pt x="14400" y="1939469"/>
                        </a:lnTo>
                        <a:lnTo>
                          <a:pt x="13094" y="1939601"/>
                        </a:lnTo>
                        <a:lnTo>
                          <a:pt x="0" y="1938446"/>
                        </a:lnTo>
                        <a:lnTo>
                          <a:pt x="0" y="18158"/>
                        </a:lnTo>
                        <a:lnTo>
                          <a:pt x="14399" y="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FFFFF">
                          <a:alpha val="80000"/>
                        </a:srgbClr>
                      </a:gs>
                      <a:gs pos="100000">
                        <a:srgbClr val="FFFFFF">
                          <a:alpha val="10000"/>
                        </a:srgbClr>
                      </a:gs>
                    </a:gsLst>
                    <a:lin ang="2700000" scaled="0"/>
                    <a:tileRect/>
                  </a:gradFill>
                  <a:ln>
                    <a:noFill/>
                  </a:ln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rtl="0"/>
                    <a:endParaRPr lang="ru-RU" noProof="0" dirty="0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103" name="Группа 102">
                  <a:extLst>
                    <a:ext uri="{FF2B5EF4-FFF2-40B4-BE49-F238E27FC236}">
                      <a16:creationId xmlns:a16="http://schemas.microsoft.com/office/drawing/2014/main" xmlns="" id="{28E615C5-6A2E-4BF3-A3A8-9061C5B1B84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GrpSpPr>
                  <a:grpSpLocks/>
                </p:cNvGrp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GrpSpPr>
              <p:grpSpPr>
                <a:xfrm>
                  <a:off x="9210264" y="3423463"/>
                  <a:ext cx="597126" cy="2160000"/>
                  <a:chOff x="9210264" y="3423463"/>
                  <a:chExt cx="597126" cy="2160000"/>
                </a:xfrm>
              </p:grpSpPr>
              <p:cxnSp>
                <p:nvCxnSpPr>
                  <p:cNvPr id="104" name="Прямая соединительная линия 103">
                    <a:extLst>
                      <a:ext uri="{FF2B5EF4-FFF2-40B4-BE49-F238E27FC236}">
                        <a16:creationId xmlns:a16="http://schemas.microsoft.com/office/drawing/2014/main" xmlns="" id="{B15A4CEB-6B8D-48C3-8484-3EC282A34A1F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CxnSpPr>
                    <a:cxnSpLocks/>
                  </p:cNvCxn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CxnSpPr>
                <p:spPr>
                  <a:xfrm>
                    <a:off x="9508827" y="3423463"/>
                    <a:ext cx="0" cy="2160000"/>
                  </a:xfrm>
                  <a:prstGeom prst="line">
                    <a:avLst/>
                  </a:prstGeom>
                  <a:ln w="12700">
                    <a:solidFill>
                      <a:srgbClr val="FFFFFF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05" name="Rectangle 5">
                    <a:extLst>
                      <a:ext uri="{FF2B5EF4-FFF2-40B4-BE49-F238E27FC236}">
                        <a16:creationId xmlns:a16="http://schemas.microsoft.com/office/drawing/2014/main" xmlns="" id="{38F7FD7D-E582-4214-B1B3-D289130553F7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2700000">
                    <a:off x="9210264" y="4162845"/>
                    <a:ext cx="597126" cy="597126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/>
                  </a:p>
                </p:txBody>
              </p:sp>
              <p:sp>
                <p:nvSpPr>
                  <p:cNvPr id="106" name="Rectangle 5">
                    <a:extLst>
                      <a:ext uri="{FF2B5EF4-FFF2-40B4-BE49-F238E27FC236}">
                        <a16:creationId xmlns:a16="http://schemas.microsoft.com/office/drawing/2014/main" xmlns="" id="{B74D1DAC-C0D4-447E-8665-EAFF34F4E325}"/>
                      </a:ext>
                      <a:ext uri="{C183D7F6-B498-43B3-948B-1728B52AA6E4}">
                        <adec:decorative xmlns:adec="http://schemas.microsoft.com/office/drawing/2017/decorative" xmlns="" val="1"/>
                      </a:ext>
                    </a:extLst>
                  </p:cNvPr>
                  <p:cNvSpPr>
                    <a:spLocks/>
                  </p:cNvSpPr>
                  <p:nvPr>
                    <p:extLst>
                      <p:ext uri="{386F3935-93C4-4BCD-93E2-E3B085C9AB24}">
                        <p16:designElem xmlns:p16="http://schemas.microsoft.com/office/powerpoint/2015/main" xmlns="" val="1"/>
                      </p:ext>
                    </p:extLst>
                  </p:nvPr>
                </p:nvSpPr>
                <p:spPr>
                  <a:xfrm rot="2700000">
                    <a:off x="9297710" y="3747070"/>
                    <a:ext cx="422234" cy="422234"/>
                  </a:xfrm>
                  <a:custGeom>
                    <a:avLst/>
                    <a:gdLst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0 w 1239398"/>
                      <a:gd name="connsiteY4" fmla="*/ 0 h 1239398"/>
                      <a:gd name="connsiteX0" fmla="*/ 0 w 1239398"/>
                      <a:gd name="connsiteY0" fmla="*/ 0 h 1239398"/>
                      <a:gd name="connsiteX1" fmla="*/ 1239398 w 1239398"/>
                      <a:gd name="connsiteY1" fmla="*/ 0 h 1239398"/>
                      <a:gd name="connsiteX2" fmla="*/ 1239398 w 1239398"/>
                      <a:gd name="connsiteY2" fmla="*/ 1239398 h 1239398"/>
                      <a:gd name="connsiteX3" fmla="*/ 0 w 1239398"/>
                      <a:gd name="connsiteY3" fmla="*/ 1239398 h 1239398"/>
                      <a:gd name="connsiteX4" fmla="*/ 91440 w 1239398"/>
                      <a:gd name="connsiteY4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  <a:gd name="connsiteX3" fmla="*/ 91440 w 1239398"/>
                      <a:gd name="connsiteY3" fmla="*/ 91440 h 1239398"/>
                      <a:gd name="connsiteX0" fmla="*/ 1239398 w 1239398"/>
                      <a:gd name="connsiteY0" fmla="*/ 0 h 1239398"/>
                      <a:gd name="connsiteX1" fmla="*/ 1239398 w 1239398"/>
                      <a:gd name="connsiteY1" fmla="*/ 1239398 h 1239398"/>
                      <a:gd name="connsiteX2" fmla="*/ 0 w 1239398"/>
                      <a:gd name="connsiteY2" fmla="*/ 1239398 h 12393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39398" h="1239398">
                        <a:moveTo>
                          <a:pt x="1239398" y="0"/>
                        </a:moveTo>
                        <a:lnTo>
                          <a:pt x="1239398" y="1239398"/>
                        </a:lnTo>
                        <a:lnTo>
                          <a:pt x="0" y="1239398"/>
                        </a:lnTo>
                      </a:path>
                    </a:pathLst>
                  </a:custGeom>
                  <a:noFill/>
                  <a:ln w="12700">
                    <a:solidFill>
                      <a:srgbClr val="FFFFFF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 rtl="0"/>
                    <a:endParaRPr lang="ru-RU" noProof="0" dirty="0"/>
                  </a:p>
                </p:txBody>
              </p:sp>
            </p:grpSp>
          </p:grpSp>
        </p:grpSp>
      </p:grp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F8E5FA1-697B-6FB5-4F63-346DF5F17039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630067" y="3219450"/>
            <a:ext cx="4128934" cy="3092780"/>
          </a:xfrm>
        </p:spPr>
        <p:txBody>
          <a:bodyPr rtlCol="0"/>
          <a:lstStyle>
            <a:lvl1pPr marL="0" indent="0" algn="ctr">
              <a:buNone/>
              <a:defRPr lang="en-US" sz="2000" kern="1200" spc="50" dirty="0" smtClean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60000" indent="0">
              <a:buNone/>
              <a:defRPr lang="en-US" sz="2000" kern="1200" spc="50" dirty="0" smtClean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Calibri"/>
              </a:defRPr>
            </a:lvl2pPr>
            <a:lvl3pPr marL="720000" indent="0">
              <a:buNone/>
              <a:defRPr lang="en-US" sz="2000" kern="1200" spc="50" dirty="0" smtClean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Calibri"/>
              </a:defRPr>
            </a:lvl3pPr>
            <a:lvl4pPr marL="1080000" indent="0">
              <a:buNone/>
              <a:defRPr lang="en-US" sz="2000" kern="1200" spc="50" dirty="0" smtClean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Calibri"/>
              </a:defRPr>
            </a:lvl4pPr>
            <a:lvl5pPr marL="1440000" indent="0">
              <a:buNone/>
              <a:defRPr lang="en-US" sz="2000" kern="1200" spc="50" dirty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Calibri"/>
              </a:defRPr>
            </a:lvl5pPr>
          </a:lstStyle>
          <a:p>
            <a:pPr lvl="0" rtl="0"/>
            <a:r>
              <a:rPr lang="ru-RU" noProof="0" dirty="0"/>
              <a:t>Текст слайда</a:t>
            </a:r>
          </a:p>
        </p:txBody>
      </p:sp>
    </p:spTree>
    <p:extLst>
      <p:ext uri="{BB962C8B-B14F-4D97-AF65-F5344CB8AC3E}">
        <p14:creationId xmlns:p14="http://schemas.microsoft.com/office/powerpoint/2010/main" val="1868871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подзаголовок, 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F9E50B4-1616-9029-9FC0-901DDF9BF6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449680" y="0"/>
            <a:ext cx="774232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33B6B0-54DE-4F2D-84DD-D06CD3B117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0307" y="430521"/>
            <a:ext cx="3389065" cy="1847528"/>
          </a:xfrm>
        </p:spPr>
        <p:txBody>
          <a:bodyPr rtlCol="0">
            <a:noAutofit/>
          </a:bodyPr>
          <a:lstStyle>
            <a:lvl1pPr algn="ctr"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xmlns="" id="{A3805DED-0C97-4EF7-B1E1-0E016E0537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954839" y="2511829"/>
            <a:ext cx="540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бъект 7">
            <a:extLst>
              <a:ext uri="{FF2B5EF4-FFF2-40B4-BE49-F238E27FC236}">
                <a16:creationId xmlns:a16="http://schemas.microsoft.com/office/drawing/2014/main" xmlns="" id="{674FFBCF-911F-5818-60FE-B018CA67735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30307" y="2745610"/>
            <a:ext cx="3389065" cy="3499611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50" dirty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360000" indent="0">
              <a:buNone/>
              <a:defRPr/>
            </a:lvl2pPr>
            <a:lvl3pPr marL="720000" indent="0">
              <a:buNone/>
              <a:defRPr/>
            </a:lvl3pPr>
            <a:lvl4pPr marL="1080000" indent="0">
              <a:buNone/>
              <a:defRPr/>
            </a:lvl4pPr>
            <a:lvl5pPr marL="1440000" indent="0">
              <a:buNone/>
              <a:defRPr/>
            </a:lvl5pPr>
          </a:lstStyle>
          <a:p>
            <a:pPr marL="0" indent="0" algn="ctr" rtl="0">
              <a:buNone/>
            </a:pPr>
            <a:r>
              <a:rPr lang="ru-RU" noProof="0" dirty="0"/>
              <a:t>Текст слайда</a:t>
            </a:r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xmlns="" id="{EF1A84F6-2D30-446A-9D91-44FBCB82567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79988" y="430521"/>
            <a:ext cx="6681704" cy="6019264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dirty="0"/>
              <a:t>Щелкните, чтобы добавить рисунок</a:t>
            </a:r>
          </a:p>
        </p:txBody>
      </p:sp>
    </p:spTree>
    <p:extLst>
      <p:ext uri="{BB962C8B-B14F-4D97-AF65-F5344CB8AC3E}">
        <p14:creationId xmlns:p14="http://schemas.microsoft.com/office/powerpoint/2010/main" val="446465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07C0FA93-7C0D-4CC0-BB42-DF569688ED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33B6B0-54DE-4F2D-84DD-D06CD3B117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2643" y="995760"/>
            <a:ext cx="5170860" cy="4869882"/>
          </a:xfrm>
        </p:spPr>
        <p:txBody>
          <a:bodyPr rtlCol="0" anchor="ctr">
            <a:noAutofit/>
          </a:bodyPr>
          <a:lstStyle>
            <a:lvl1pPr algn="ctr">
              <a:defRPr sz="48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4" name="Рисунок 23">
            <a:extLst>
              <a:ext uri="{FF2B5EF4-FFF2-40B4-BE49-F238E27FC236}">
                <a16:creationId xmlns:a16="http://schemas.microsoft.com/office/drawing/2014/main" xmlns="" id="{C9D32952-2D0C-4A3E-9354-E014C71789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654800" y="430213"/>
            <a:ext cx="4995863" cy="5997574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r>
              <a:rPr lang="ru-RU" noProof="0" dirty="0"/>
              <a:t>Щелкните, чтобы добавить рисунок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36D3DA45-FD99-405B-8BF9-260DD97C0D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939998" y="5634038"/>
            <a:ext cx="2216150" cy="1177924"/>
            <a:chOff x="4987925" y="2840038"/>
            <a:chExt cx="2216150" cy="117792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5C2A03C-F372-4C6D-929D-FD97AD4396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xmlns="" id="{E8FEDBB3-0BD6-41BC-BB57-9FEC2E96C0F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9" name="Группа 8">
                <a:extLst>
                  <a:ext uri="{FF2B5EF4-FFF2-40B4-BE49-F238E27FC236}">
                    <a16:creationId xmlns:a16="http://schemas.microsoft.com/office/drawing/2014/main" xmlns="" id="{7D12B81D-3F14-4DA1-BECA-669824832A0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4" name="Freeform 68">
                  <a:extLst>
                    <a:ext uri="{FF2B5EF4-FFF2-40B4-BE49-F238E27FC236}">
                      <a16:creationId xmlns:a16="http://schemas.microsoft.com/office/drawing/2014/main" xmlns="" id="{EA11E57D-88DD-4899-907A-2A5772002FEA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5" name="Freeform 69">
                  <a:extLst>
                    <a:ext uri="{FF2B5EF4-FFF2-40B4-BE49-F238E27FC236}">
                      <a16:creationId xmlns:a16="http://schemas.microsoft.com/office/drawing/2014/main" xmlns="" id="{7A5AEE18-30A4-4777-975F-02D107A171B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6" name="Line 70">
                  <a:extLst>
                    <a:ext uri="{FF2B5EF4-FFF2-40B4-BE49-F238E27FC236}">
                      <a16:creationId xmlns:a16="http://schemas.microsoft.com/office/drawing/2014/main" xmlns="" id="{39EA21FB-AE36-478E-9770-CB842814390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  <p:grpSp>
            <p:nvGrpSpPr>
              <p:cNvPr id="10" name="Группа 9">
                <a:extLst>
                  <a:ext uri="{FF2B5EF4-FFF2-40B4-BE49-F238E27FC236}">
                    <a16:creationId xmlns:a16="http://schemas.microsoft.com/office/drawing/2014/main" xmlns="" id="{BC45D5C4-2D3A-4F84-BED1-D9B75234B07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11" name="Freeform 68">
                  <a:extLst>
                    <a:ext uri="{FF2B5EF4-FFF2-40B4-BE49-F238E27FC236}">
                      <a16:creationId xmlns:a16="http://schemas.microsoft.com/office/drawing/2014/main" xmlns="" id="{259762E8-7432-4501-9FE5-92B04D37C76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2" name="Freeform 69">
                  <a:extLst>
                    <a:ext uri="{FF2B5EF4-FFF2-40B4-BE49-F238E27FC236}">
                      <a16:creationId xmlns:a16="http://schemas.microsoft.com/office/drawing/2014/main" xmlns="" id="{FF91FD3E-0148-4B50-8906-7D9CD382A35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" name="Line 70">
                  <a:extLst>
                    <a:ext uri="{FF2B5EF4-FFF2-40B4-BE49-F238E27FC236}">
                      <a16:creationId xmlns:a16="http://schemas.microsoft.com/office/drawing/2014/main" xmlns="" id="{506FA1AD-488A-4FD4-A79F-4343698EA73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</p:grp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xmlns="" id="{FE79776F-EEB5-464D-19DD-92EC7B3B3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10800000">
            <a:off x="1939998" y="49440"/>
            <a:ext cx="2216150" cy="1177924"/>
            <a:chOff x="4987925" y="2840038"/>
            <a:chExt cx="2216150" cy="117792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309A16CC-7006-C92A-F15C-618A3235AFA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grpSp>
          <p:nvGrpSpPr>
            <p:cNvPr id="21" name="Группа 20">
              <a:extLst>
                <a:ext uri="{FF2B5EF4-FFF2-40B4-BE49-F238E27FC236}">
                  <a16:creationId xmlns:a16="http://schemas.microsoft.com/office/drawing/2014/main" xmlns="" id="{035D8D8D-001E-352F-FE03-CC3EE1D7CFC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22" name="Группа 21">
                <a:extLst>
                  <a:ext uri="{FF2B5EF4-FFF2-40B4-BE49-F238E27FC236}">
                    <a16:creationId xmlns:a16="http://schemas.microsoft.com/office/drawing/2014/main" xmlns="" id="{51CE1C6F-D1A5-FD45-5120-8F87F05DCFD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29" name="Freeform 68">
                  <a:extLst>
                    <a:ext uri="{FF2B5EF4-FFF2-40B4-BE49-F238E27FC236}">
                      <a16:creationId xmlns:a16="http://schemas.microsoft.com/office/drawing/2014/main" xmlns="" id="{FE946A41-95B9-A9F4-17ED-A0113124469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30" name="Freeform 69">
                  <a:extLst>
                    <a:ext uri="{FF2B5EF4-FFF2-40B4-BE49-F238E27FC236}">
                      <a16:creationId xmlns:a16="http://schemas.microsoft.com/office/drawing/2014/main" xmlns="" id="{FDFB515A-8805-F10C-2933-35BDDF1DD3E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31" name="Line 70">
                  <a:extLst>
                    <a:ext uri="{FF2B5EF4-FFF2-40B4-BE49-F238E27FC236}">
                      <a16:creationId xmlns:a16="http://schemas.microsoft.com/office/drawing/2014/main" xmlns="" id="{F63B17C2-189B-28FA-8876-976CC481C76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  <p:grpSp>
            <p:nvGrpSpPr>
              <p:cNvPr id="23" name="Группа 22">
                <a:extLst>
                  <a:ext uri="{FF2B5EF4-FFF2-40B4-BE49-F238E27FC236}">
                    <a16:creationId xmlns:a16="http://schemas.microsoft.com/office/drawing/2014/main" xmlns="" id="{613E90FB-54AC-A2FC-9D01-C95ACC91FC8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25" name="Freeform 68">
                  <a:extLst>
                    <a:ext uri="{FF2B5EF4-FFF2-40B4-BE49-F238E27FC236}">
                      <a16:creationId xmlns:a16="http://schemas.microsoft.com/office/drawing/2014/main" xmlns="" id="{58A6A556-AB2C-1636-63D4-9E2806E36719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27" name="Freeform 69">
                  <a:extLst>
                    <a:ext uri="{FF2B5EF4-FFF2-40B4-BE49-F238E27FC236}">
                      <a16:creationId xmlns:a16="http://schemas.microsoft.com/office/drawing/2014/main" xmlns="" id="{A43047F1-413F-99DB-01CC-293FC1813A5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28" name="Line 70">
                  <a:extLst>
                    <a:ext uri="{FF2B5EF4-FFF2-40B4-BE49-F238E27FC236}">
                      <a16:creationId xmlns:a16="http://schemas.microsoft.com/office/drawing/2014/main" xmlns="" id="{47C2B72F-C97F-770D-5F99-50DD97EB279A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98861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07C0FA93-7C0D-4CC0-BB42-DF569688ED8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33B6B0-54DE-4F2D-84DD-D06CD3B117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2643" y="995761"/>
            <a:ext cx="5160757" cy="2972990"/>
          </a:xfrm>
        </p:spPr>
        <p:txBody>
          <a:bodyPr rtlCol="0">
            <a:noAutofit/>
          </a:bodyPr>
          <a:lstStyle>
            <a:lvl1pPr algn="ctr">
              <a:defRPr sz="48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0" name="Подзаголовок 7">
            <a:extLst>
              <a:ext uri="{FF2B5EF4-FFF2-40B4-BE49-F238E27FC236}">
                <a16:creationId xmlns:a16="http://schemas.microsoft.com/office/drawing/2014/main" xmlns="" id="{C2777538-58E6-494C-A27B-B70346B0F39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2643" y="4081727"/>
            <a:ext cx="5160757" cy="1780513"/>
          </a:xfrm>
        </p:spPr>
        <p:txBody>
          <a:bodyPr rtlCol="0" anchor="t" anchorCtr="0">
            <a:noAutofit/>
          </a:bodyPr>
          <a:lstStyle>
            <a:lvl1pPr marL="0" indent="0" algn="ctr">
              <a:buNone/>
              <a:defRPr lang="en-US" sz="1800" kern="1200" cap="all" spc="300" dirty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</a:lstStyle>
          <a:p>
            <a:pPr rtl="0"/>
            <a:r>
              <a:rPr lang="ru-RU" noProof="0" dirty="0">
                <a:cs typeface="Calibri"/>
              </a:rPr>
              <a:t>Подзаголовок слайда</a:t>
            </a:r>
            <a:endParaRPr lang="ru-RU" noProof="0" dirty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741D5DFE-8F3F-B784-41B0-31F1C534B8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939998" y="5634038"/>
            <a:ext cx="2216150" cy="1177924"/>
            <a:chOff x="4987925" y="2840038"/>
            <a:chExt cx="2216150" cy="117792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C78FF8C9-13C5-56E2-15F0-726312FF5E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grpSp>
          <p:nvGrpSpPr>
            <p:cNvPr id="17" name="Группа 16">
              <a:extLst>
                <a:ext uri="{FF2B5EF4-FFF2-40B4-BE49-F238E27FC236}">
                  <a16:creationId xmlns:a16="http://schemas.microsoft.com/office/drawing/2014/main" xmlns="" id="{14867E99-B662-B6E9-E6E5-C3407AF4191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19" name="Группа 18">
                <a:extLst>
                  <a:ext uri="{FF2B5EF4-FFF2-40B4-BE49-F238E27FC236}">
                    <a16:creationId xmlns:a16="http://schemas.microsoft.com/office/drawing/2014/main" xmlns="" id="{17278895-DA26-C127-87C0-697FD9488C9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27" name="Freeform 68">
                  <a:extLst>
                    <a:ext uri="{FF2B5EF4-FFF2-40B4-BE49-F238E27FC236}">
                      <a16:creationId xmlns:a16="http://schemas.microsoft.com/office/drawing/2014/main" xmlns="" id="{830A98F7-AE8F-57AF-4A98-D9FDD5E348E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28" name="Freeform 69">
                  <a:extLst>
                    <a:ext uri="{FF2B5EF4-FFF2-40B4-BE49-F238E27FC236}">
                      <a16:creationId xmlns:a16="http://schemas.microsoft.com/office/drawing/2014/main" xmlns="" id="{04E85AAB-DBFC-9EFB-0839-BD3BF907CB4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29" name="Line 70">
                  <a:extLst>
                    <a:ext uri="{FF2B5EF4-FFF2-40B4-BE49-F238E27FC236}">
                      <a16:creationId xmlns:a16="http://schemas.microsoft.com/office/drawing/2014/main" xmlns="" id="{FB82D752-7675-919F-1F4E-A662D638CA2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  <p:grpSp>
            <p:nvGrpSpPr>
              <p:cNvPr id="21" name="Группа 20">
                <a:extLst>
                  <a:ext uri="{FF2B5EF4-FFF2-40B4-BE49-F238E27FC236}">
                    <a16:creationId xmlns:a16="http://schemas.microsoft.com/office/drawing/2014/main" xmlns="" id="{2315DAC7-8F1F-7516-6093-EF240456E26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22" name="Freeform 68">
                  <a:extLst>
                    <a:ext uri="{FF2B5EF4-FFF2-40B4-BE49-F238E27FC236}">
                      <a16:creationId xmlns:a16="http://schemas.microsoft.com/office/drawing/2014/main" xmlns="" id="{8784DA3A-66FB-8A56-0830-9C7BAE1BDF8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23" name="Freeform 69">
                  <a:extLst>
                    <a:ext uri="{FF2B5EF4-FFF2-40B4-BE49-F238E27FC236}">
                      <a16:creationId xmlns:a16="http://schemas.microsoft.com/office/drawing/2014/main" xmlns="" id="{17465245-FA5B-23A6-733F-92E4C7D22BDA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25" name="Line 70">
                  <a:extLst>
                    <a:ext uri="{FF2B5EF4-FFF2-40B4-BE49-F238E27FC236}">
                      <a16:creationId xmlns:a16="http://schemas.microsoft.com/office/drawing/2014/main" xmlns="" id="{E5934380-F9D4-5C01-360B-793C27BC6B1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</p:grp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DCD2A0D6-CCC5-0E52-3DEA-FC7EDC9C49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10800000">
            <a:off x="1939998" y="49440"/>
            <a:ext cx="2216150" cy="1177924"/>
            <a:chOff x="4987925" y="2840038"/>
            <a:chExt cx="2216150" cy="1177924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xmlns="" id="{5952F4BA-7236-1B1C-5216-B9BE515C7C4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987925" y="2840038"/>
              <a:ext cx="2216150" cy="1177924"/>
            </a:xfrm>
            <a:prstGeom prst="rect">
              <a:avLst/>
            </a:prstGeom>
            <a:solidFill>
              <a:schemeClr val="bg2">
                <a:alpha val="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xmlns="" id="{4555DC04-CCBE-6784-2184-F53E6BB5E1D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5720702" y="2912637"/>
              <a:ext cx="1080000" cy="1080000"/>
              <a:chOff x="6879023" y="2912637"/>
              <a:chExt cx="1080000" cy="1080000"/>
            </a:xfrm>
          </p:grpSpPr>
          <p:grpSp>
            <p:nvGrpSpPr>
              <p:cNvPr id="33" name="Группа 32">
                <a:extLst>
                  <a:ext uri="{FF2B5EF4-FFF2-40B4-BE49-F238E27FC236}">
                    <a16:creationId xmlns:a16="http://schemas.microsoft.com/office/drawing/2014/main" xmlns="" id="{0B9A340D-1663-7DA9-73AE-9B675EF5022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2700000">
                <a:off x="7260443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38" name="Freeform 68">
                  <a:extLst>
                    <a:ext uri="{FF2B5EF4-FFF2-40B4-BE49-F238E27FC236}">
                      <a16:creationId xmlns:a16="http://schemas.microsoft.com/office/drawing/2014/main" xmlns="" id="{79252168-D1D9-C3CD-EFC8-41C970A0585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39" name="Freeform 69">
                  <a:extLst>
                    <a:ext uri="{FF2B5EF4-FFF2-40B4-BE49-F238E27FC236}">
                      <a16:creationId xmlns:a16="http://schemas.microsoft.com/office/drawing/2014/main" xmlns="" id="{BD3D9A06-E42E-5D13-8785-3C0D11DE16C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40" name="Line 70">
                  <a:extLst>
                    <a:ext uri="{FF2B5EF4-FFF2-40B4-BE49-F238E27FC236}">
                      <a16:creationId xmlns:a16="http://schemas.microsoft.com/office/drawing/2014/main" xmlns="" id="{21834AF8-71F0-5841-4EC6-634FD9FE380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  <p:grpSp>
            <p:nvGrpSpPr>
              <p:cNvPr id="34" name="Группа 33">
                <a:extLst>
                  <a:ext uri="{FF2B5EF4-FFF2-40B4-BE49-F238E27FC236}">
                    <a16:creationId xmlns:a16="http://schemas.microsoft.com/office/drawing/2014/main" xmlns="" id="{2D1C1DDF-35C6-613D-DA7C-81FC3E0E96A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18900000" flipH="1">
                <a:off x="6916369" y="2912637"/>
                <a:ext cx="317159" cy="1080000"/>
                <a:chOff x="4799744" y="2905614"/>
                <a:chExt cx="317159" cy="1080000"/>
              </a:xfrm>
            </p:grpSpPr>
            <p:sp>
              <p:nvSpPr>
                <p:cNvPr id="35" name="Freeform 68">
                  <a:extLst>
                    <a:ext uri="{FF2B5EF4-FFF2-40B4-BE49-F238E27FC236}">
                      <a16:creationId xmlns:a16="http://schemas.microsoft.com/office/drawing/2014/main" xmlns="" id="{F63E067E-30E2-CF93-0F3E-7766C716D43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799744" y="2905614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36" name="Freeform 69">
                  <a:extLst>
                    <a:ext uri="{FF2B5EF4-FFF2-40B4-BE49-F238E27FC236}">
                      <a16:creationId xmlns:a16="http://schemas.microsoft.com/office/drawing/2014/main" xmlns="" id="{E1121437-B5EB-87F8-77CC-3B282445213E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4959516" y="2905614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37" name="Line 70">
                  <a:extLst>
                    <a:ext uri="{FF2B5EF4-FFF2-40B4-BE49-F238E27FC236}">
                      <a16:creationId xmlns:a16="http://schemas.microsoft.com/office/drawing/2014/main" xmlns="" id="{0FC3E6C1-F30C-BEBC-7EBD-1D93DCD05B8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4959516" y="2905614"/>
                  <a:ext cx="0" cy="10800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</p:grpSp>
      </p:grpSp>
      <p:sp>
        <p:nvSpPr>
          <p:cNvPr id="24" name="Рисунок 23">
            <a:extLst>
              <a:ext uri="{FF2B5EF4-FFF2-40B4-BE49-F238E27FC236}">
                <a16:creationId xmlns:a16="http://schemas.microsoft.com/office/drawing/2014/main" xmlns="" id="{C9D32952-2D0C-4A3E-9354-E014C71789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654800" y="430213"/>
            <a:ext cx="4995863" cy="5997574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</a:lstStyle>
          <a:p>
            <a:pPr rtl="0"/>
            <a:r>
              <a:rPr lang="ru-RU" noProof="0" dirty="0"/>
              <a:t>Щелкните, чтобы добавить рисунок</a:t>
            </a:r>
          </a:p>
        </p:txBody>
      </p:sp>
    </p:spTree>
    <p:extLst>
      <p:ext uri="{BB962C8B-B14F-4D97-AF65-F5344CB8AC3E}">
        <p14:creationId xmlns:p14="http://schemas.microsoft.com/office/powerpoint/2010/main" val="193872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>
            <a:extLst>
              <a:ext uri="{FF2B5EF4-FFF2-40B4-BE49-F238E27FC236}">
                <a16:creationId xmlns:a16="http://schemas.microsoft.com/office/drawing/2014/main" xmlns="" id="{77D905AD-2C09-A80F-FBF0-4F45A7A148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8163" y="400049"/>
            <a:ext cx="8647721" cy="1185045"/>
          </a:xfrm>
        </p:spPr>
        <p:txBody>
          <a:bodyPr lIns="0"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xmlns="" id="{76F87AC4-493F-1EB8-D127-C21530FA824E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68163" y="1997132"/>
            <a:ext cx="8652793" cy="4232218"/>
          </a:xfrm>
        </p:spPr>
        <p:txBody>
          <a:bodyPr lIns="0" rtlCol="0">
            <a:normAutofit/>
          </a:bodyPr>
          <a:lstStyle>
            <a:lvl1pPr marL="285750" indent="-285750">
              <a:lnSpc>
                <a:spcPct val="130000"/>
              </a:lnSpc>
              <a:buFont typeface="Arial" panose="020B0604020202020204" pitchFamily="34" charset="0"/>
              <a:buChar char="•"/>
              <a:defRPr sz="1800"/>
            </a:lvl1pPr>
            <a:lvl2pPr marL="645750" indent="-285750">
              <a:lnSpc>
                <a:spcPct val="130000"/>
              </a:lnSpc>
              <a:buFont typeface="Arial" panose="020B0604020202020204" pitchFamily="34" charset="0"/>
              <a:buChar char="•"/>
              <a:defRPr sz="1800"/>
            </a:lvl2pPr>
            <a:lvl3pPr marL="1005750" indent="-285750">
              <a:lnSpc>
                <a:spcPct val="130000"/>
              </a:lnSpc>
              <a:buFont typeface="Arial" panose="020B0604020202020204" pitchFamily="34" charset="0"/>
              <a:buChar char="•"/>
              <a:defRPr sz="1800"/>
            </a:lvl3pPr>
            <a:lvl4pPr marL="1365750" indent="-285750">
              <a:lnSpc>
                <a:spcPct val="130000"/>
              </a:lnSpc>
              <a:buFont typeface="Arial" panose="020B0604020202020204" pitchFamily="34" charset="0"/>
              <a:buChar char="•"/>
              <a:defRPr sz="1800"/>
            </a:lvl4pPr>
            <a:lvl5pPr marL="1725750" indent="-285750">
              <a:lnSpc>
                <a:spcPct val="130000"/>
              </a:lnSpc>
              <a:buFont typeface="Arial" panose="020B0604020202020204" pitchFamily="34" charset="0"/>
              <a:buChar char="•"/>
              <a:defRPr sz="1800"/>
            </a:lvl5pPr>
          </a:lstStyle>
          <a:p>
            <a:pPr rtl="0"/>
            <a:r>
              <a:rPr lang="ru-RU" noProof="0" dirty="0">
                <a:cs typeface="Calibri"/>
              </a:rPr>
              <a:t>Текст слайда</a:t>
            </a:r>
            <a:endParaRPr lang="ru-RU" noProof="0" dirty="0"/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CBBE6897-C551-2BCB-F552-C4B761D2C7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9757063" y="457964"/>
            <a:ext cx="2211229" cy="2707415"/>
            <a:chOff x="9728105" y="457964"/>
            <a:chExt cx="2211229" cy="2707415"/>
          </a:xfrm>
        </p:grpSpPr>
        <p:grpSp>
          <p:nvGrpSpPr>
            <p:cNvPr id="50" name="Группа 49">
              <a:extLst>
                <a:ext uri="{FF2B5EF4-FFF2-40B4-BE49-F238E27FC236}">
                  <a16:creationId xmlns:a16="http://schemas.microsoft.com/office/drawing/2014/main" xmlns="" id="{C8215B7C-A98D-6F6C-9039-6F2AAEEFDDD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2700000">
              <a:off x="9940728" y="245341"/>
              <a:ext cx="1785984" cy="2211229"/>
              <a:chOff x="3125006" y="3171595"/>
              <a:chExt cx="1785984" cy="2211229"/>
            </a:xfrm>
          </p:grpSpPr>
          <p:grpSp>
            <p:nvGrpSpPr>
              <p:cNvPr id="56" name="Группа 55">
                <a:extLst>
                  <a:ext uri="{FF2B5EF4-FFF2-40B4-BE49-F238E27FC236}">
                    <a16:creationId xmlns:a16="http://schemas.microsoft.com/office/drawing/2014/main" xmlns="" id="{184D4E7B-7775-1603-2C3F-5C265357728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60" name="Прямая соединительная линия 59">
                  <a:extLst>
                    <a:ext uri="{FF2B5EF4-FFF2-40B4-BE49-F238E27FC236}">
                      <a16:creationId xmlns:a16="http://schemas.microsoft.com/office/drawing/2014/main" xmlns="" id="{6F97B093-B348-8A25-789A-743A43E9038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Прямая соединительная линия 60">
                  <a:extLst>
                    <a:ext uri="{FF2B5EF4-FFF2-40B4-BE49-F238E27FC236}">
                      <a16:creationId xmlns:a16="http://schemas.microsoft.com/office/drawing/2014/main" xmlns="" id="{0732DEA9-6233-9CDE-64C6-744FC6CD6E4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2" name="Rectangle 30">
                  <a:extLst>
                    <a:ext uri="{FF2B5EF4-FFF2-40B4-BE49-F238E27FC236}">
                      <a16:creationId xmlns:a16="http://schemas.microsoft.com/office/drawing/2014/main" xmlns="" id="{9274C521-E533-D3E5-CE64-E3A3AEC0FE7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ru-RU" noProof="0" dirty="0"/>
                </a:p>
              </p:txBody>
            </p:sp>
            <p:sp>
              <p:nvSpPr>
                <p:cNvPr id="63" name="Rectangle 30">
                  <a:extLst>
                    <a:ext uri="{FF2B5EF4-FFF2-40B4-BE49-F238E27FC236}">
                      <a16:creationId xmlns:a16="http://schemas.microsoft.com/office/drawing/2014/main" xmlns="" id="{2C69CF99-91AA-9E24-24AE-5A89748B46EA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ru-RU" noProof="0" dirty="0"/>
                </a:p>
              </p:txBody>
            </p:sp>
          </p:grpSp>
          <p:grpSp>
            <p:nvGrpSpPr>
              <p:cNvPr id="57" name="Группа 56">
                <a:extLst>
                  <a:ext uri="{FF2B5EF4-FFF2-40B4-BE49-F238E27FC236}">
                    <a16:creationId xmlns:a16="http://schemas.microsoft.com/office/drawing/2014/main" xmlns="" id="{A35D6C12-B227-D277-0499-FA2765DB20A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xmlns="" id="{01FCD87F-4621-47F3-CC5C-A1A8F6733249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xmlns="" id="{CA7C3364-8305-C08F-4132-18DA2D39BFA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51" name="Группа 50">
              <a:extLst>
                <a:ext uri="{FF2B5EF4-FFF2-40B4-BE49-F238E27FC236}">
                  <a16:creationId xmlns:a16="http://schemas.microsoft.com/office/drawing/2014/main" xmlns="" id="{18093390-6F0E-5ED5-5DAF-40FF1154894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 userDrawn="1"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5400000">
              <a:off x="10400269" y="1917604"/>
              <a:ext cx="633413" cy="1862138"/>
              <a:chOff x="5959193" y="333389"/>
              <a:chExt cx="633413" cy="1862138"/>
            </a:xfrm>
          </p:grpSpPr>
          <p:grpSp>
            <p:nvGrpSpPr>
              <p:cNvPr id="52" name="Группа 51">
                <a:extLst>
                  <a:ext uri="{FF2B5EF4-FFF2-40B4-BE49-F238E27FC236}">
                    <a16:creationId xmlns:a16="http://schemas.microsoft.com/office/drawing/2014/main" xmlns="" id="{CEAA9FA7-0165-F161-72DC-F2E001FCF3A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5959192" y="333389"/>
                <a:ext cx="633413" cy="1419225"/>
                <a:chOff x="5959192" y="333389"/>
                <a:chExt cx="633413" cy="1419225"/>
              </a:xfrm>
            </p:grpSpPr>
            <p:sp>
              <p:nvSpPr>
                <p:cNvPr id="54" name="Freeform 68">
                  <a:extLst>
                    <a:ext uri="{FF2B5EF4-FFF2-40B4-BE49-F238E27FC236}">
                      <a16:creationId xmlns:a16="http://schemas.microsoft.com/office/drawing/2014/main" xmlns="" id="{9F185D91-004D-5474-3DD0-9153A2AEA29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959192" y="333389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55" name="Freeform 69">
                  <a:extLst>
                    <a:ext uri="{FF2B5EF4-FFF2-40B4-BE49-F238E27FC236}">
                      <a16:creationId xmlns:a16="http://schemas.microsoft.com/office/drawing/2014/main" xmlns="" id="{D995CD54-9374-D2B3-957D-6925B750A69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278280" y="333389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  <p:sp>
            <p:nvSpPr>
              <p:cNvPr id="53" name="Line 70">
                <a:extLst>
                  <a:ext uri="{FF2B5EF4-FFF2-40B4-BE49-F238E27FC236}">
                    <a16:creationId xmlns:a16="http://schemas.microsoft.com/office/drawing/2014/main" xmlns="" id="{EDCD4830-6A47-A59E-6569-B352E6D6617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 userDrawn="1"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flipV="1">
                <a:off x="6278281" y="333389"/>
                <a:ext cx="0" cy="1862138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</p:grpSp>
      <p:cxnSp>
        <p:nvCxnSpPr>
          <p:cNvPr id="89" name="Прямая соединительная линия 88">
            <a:extLst>
              <a:ext uri="{FF2B5EF4-FFF2-40B4-BE49-F238E27FC236}">
                <a16:creationId xmlns:a16="http://schemas.microsoft.com/office/drawing/2014/main" xmlns="" id="{000E8D63-E827-790A-519A-B36BFBDEB4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68163" y="179949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3" name="Группа 132">
            <a:extLst>
              <a:ext uri="{FF2B5EF4-FFF2-40B4-BE49-F238E27FC236}">
                <a16:creationId xmlns:a16="http://schemas.microsoft.com/office/drawing/2014/main" xmlns="" id="{A908D1ED-4589-9577-8D42-858F2E0054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V="1">
            <a:off x="9740417" y="3721100"/>
            <a:ext cx="2211229" cy="2707415"/>
            <a:chOff x="9728105" y="457964"/>
            <a:chExt cx="2211229" cy="2707415"/>
          </a:xfrm>
        </p:grpSpPr>
        <p:grpSp>
          <p:nvGrpSpPr>
            <p:cNvPr id="134" name="Группа 133">
              <a:extLst>
                <a:ext uri="{FF2B5EF4-FFF2-40B4-BE49-F238E27FC236}">
                  <a16:creationId xmlns:a16="http://schemas.microsoft.com/office/drawing/2014/main" xmlns="" id="{2657C24A-988F-290D-0D82-858C3E574A3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2700000">
              <a:off x="9940728" y="245341"/>
              <a:ext cx="1785984" cy="2211229"/>
              <a:chOff x="3125006" y="3171595"/>
              <a:chExt cx="1785984" cy="2211229"/>
            </a:xfrm>
          </p:grpSpPr>
          <p:grpSp>
            <p:nvGrpSpPr>
              <p:cNvPr id="140" name="Группа 139">
                <a:extLst>
                  <a:ext uri="{FF2B5EF4-FFF2-40B4-BE49-F238E27FC236}">
                    <a16:creationId xmlns:a16="http://schemas.microsoft.com/office/drawing/2014/main" xmlns="" id="{3AB3F4C6-5635-3075-CCEA-4675932DD47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144" name="Прямая соединительная линия 143">
                  <a:extLst>
                    <a:ext uri="{FF2B5EF4-FFF2-40B4-BE49-F238E27FC236}">
                      <a16:creationId xmlns:a16="http://schemas.microsoft.com/office/drawing/2014/main" xmlns="" id="{02F5D12D-62A1-0F12-12B0-572BA5657EFA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Прямая соединительная линия 144">
                  <a:extLst>
                    <a:ext uri="{FF2B5EF4-FFF2-40B4-BE49-F238E27FC236}">
                      <a16:creationId xmlns:a16="http://schemas.microsoft.com/office/drawing/2014/main" xmlns="" id="{E47EADA3-585F-FC49-7481-AF5B4DA0939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6" name="Rectangle 30">
                  <a:extLst>
                    <a:ext uri="{FF2B5EF4-FFF2-40B4-BE49-F238E27FC236}">
                      <a16:creationId xmlns:a16="http://schemas.microsoft.com/office/drawing/2014/main" xmlns="" id="{DFB52899-BBD4-527C-5990-88BF84565D5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ru-RU" noProof="0" dirty="0"/>
                </a:p>
              </p:txBody>
            </p:sp>
            <p:sp>
              <p:nvSpPr>
                <p:cNvPr id="147" name="Rectangle 30">
                  <a:extLst>
                    <a:ext uri="{FF2B5EF4-FFF2-40B4-BE49-F238E27FC236}">
                      <a16:creationId xmlns:a16="http://schemas.microsoft.com/office/drawing/2014/main" xmlns="" id="{653A3527-A6E3-89A6-71ED-9A7D8EBA4C3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ru-RU" noProof="0" dirty="0"/>
                </a:p>
              </p:txBody>
            </p:sp>
          </p:grpSp>
          <p:grpSp>
            <p:nvGrpSpPr>
              <p:cNvPr id="141" name="Группа 140">
                <a:extLst>
                  <a:ext uri="{FF2B5EF4-FFF2-40B4-BE49-F238E27FC236}">
                    <a16:creationId xmlns:a16="http://schemas.microsoft.com/office/drawing/2014/main" xmlns="" id="{CD03B7A9-CD70-40B9-650E-43C78D4F16F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xmlns="" id="{451CBB11-40F3-F130-BA91-6311C58CB1B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xmlns="" id="{2CCB9535-280C-59F1-2408-AFAD8D1BE2E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135" name="Группа 134">
              <a:extLst>
                <a:ext uri="{FF2B5EF4-FFF2-40B4-BE49-F238E27FC236}">
                  <a16:creationId xmlns:a16="http://schemas.microsoft.com/office/drawing/2014/main" xmlns="" id="{44493786-0B0A-24D5-26A9-8E820E6AB8F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 userDrawn="1"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5400000">
              <a:off x="10400269" y="1917604"/>
              <a:ext cx="633413" cy="1862138"/>
              <a:chOff x="5959193" y="333389"/>
              <a:chExt cx="633413" cy="1862138"/>
            </a:xfrm>
          </p:grpSpPr>
          <p:grpSp>
            <p:nvGrpSpPr>
              <p:cNvPr id="136" name="Группа 135">
                <a:extLst>
                  <a:ext uri="{FF2B5EF4-FFF2-40B4-BE49-F238E27FC236}">
                    <a16:creationId xmlns:a16="http://schemas.microsoft.com/office/drawing/2014/main" xmlns="" id="{F66FA07F-4726-2875-B812-6BCC5ABCC25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5959192" y="333389"/>
                <a:ext cx="633413" cy="1419225"/>
                <a:chOff x="5959192" y="333389"/>
                <a:chExt cx="633413" cy="1419225"/>
              </a:xfrm>
            </p:grpSpPr>
            <p:sp>
              <p:nvSpPr>
                <p:cNvPr id="138" name="Freeform 68">
                  <a:extLst>
                    <a:ext uri="{FF2B5EF4-FFF2-40B4-BE49-F238E27FC236}">
                      <a16:creationId xmlns:a16="http://schemas.microsoft.com/office/drawing/2014/main" xmlns="" id="{A3457F2F-D92C-2F19-7ECB-5110F6A2BB3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959192" y="333389"/>
                  <a:ext cx="319088" cy="1419225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39" name="Freeform 69">
                  <a:extLst>
                    <a:ext uri="{FF2B5EF4-FFF2-40B4-BE49-F238E27FC236}">
                      <a16:creationId xmlns:a16="http://schemas.microsoft.com/office/drawing/2014/main" xmlns="" id="{6ABA0333-6EC3-6BEF-E476-C0072364AAE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278280" y="333389"/>
                  <a:ext cx="314325" cy="1419225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  <p:sp>
            <p:nvSpPr>
              <p:cNvPr id="137" name="Line 70">
                <a:extLst>
                  <a:ext uri="{FF2B5EF4-FFF2-40B4-BE49-F238E27FC236}">
                    <a16:creationId xmlns:a16="http://schemas.microsoft.com/office/drawing/2014/main" xmlns="" id="{D9E689F1-3CC0-2CE6-27B1-34AA1949B9C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 userDrawn="1"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flipV="1">
                <a:off x="6278281" y="333389"/>
                <a:ext cx="0" cy="1862138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</p:grpSp>
      <p:sp>
        <p:nvSpPr>
          <p:cNvPr id="6" name="Дата 3">
            <a:extLst>
              <a:ext uri="{FF2B5EF4-FFF2-40B4-BE49-F238E27FC236}">
                <a16:creationId xmlns:a16="http://schemas.microsoft.com/office/drawing/2014/main" xmlns="" id="{6811096D-7051-CD8E-3C9B-63077216B6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164" y="6357168"/>
            <a:ext cx="1641986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noProof="0" dirty="0"/>
              <a:t>20XX</a:t>
            </a:r>
            <a:endParaRPr lang="ru-RU" noProof="0" dirty="0">
              <a:latin typeface="Calibri" panose="020F0502020204030204" pitchFamily="34" charset="0"/>
            </a:endParaRP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xmlns="" id="{83375748-D6D7-A497-C19F-581BC09345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ru-RU" noProof="0" dirty="0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xmlns="" id="{31AC1AD6-D101-6CA6-45FC-DC48C0F32D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64103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94A09A9-5501-47C1-A89A-A340965A2BE2}" type="slidenum">
              <a:rPr lang="ru-RU" noProof="0" smtClean="0"/>
              <a:pPr/>
              <a:t>‹#›</a:t>
            </a:fld>
            <a:endParaRPr lang="ru-RU" noProof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14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33B6B0-54DE-4F2D-84DD-D06CD3B117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68408" y="1187450"/>
            <a:ext cx="6255903" cy="2996901"/>
          </a:xfrm>
        </p:spPr>
        <p:txBody>
          <a:bodyPr rtlCol="0">
            <a:noAutofit/>
          </a:bodyPr>
          <a:lstStyle>
            <a:lvl1pPr algn="ctr">
              <a:defRPr sz="48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xmlns="" id="{1C6B76DB-2767-87C4-10EE-4BBBF284112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286000" y="4557712"/>
            <a:ext cx="7659688" cy="1639275"/>
          </a:xfrm>
        </p:spPr>
        <p:txBody>
          <a:bodyPr rtlCol="0"/>
          <a:lstStyle>
            <a:lvl1pPr marL="0" indent="0" algn="ctr" defTabSz="914400" rtl="0" eaLnBrk="1" latinLnBrk="0" hangingPunct="1">
              <a:lnSpc>
                <a:spcPct val="130000"/>
              </a:lnSpc>
              <a:spcBef>
                <a:spcPts val="1000"/>
              </a:spcBef>
              <a:buClr>
                <a:schemeClr val="accent3"/>
              </a:buClr>
              <a:buFont typeface="Arial" panose="020B0604020202020204" pitchFamily="34" charset="0"/>
              <a:buNone/>
              <a:defRPr lang="en-US" sz="1800" kern="1200" cap="all" spc="300" dirty="0" smtClean="0">
                <a:solidFill>
                  <a:schemeClr val="tx1">
                    <a:alpha val="6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60000" indent="0" algn="ctr">
              <a:buFont typeface="Arial" panose="020B0604020202020204" pitchFamily="34" charset="0"/>
              <a:buNone/>
              <a:defRPr/>
            </a:lvl2pPr>
          </a:lstStyle>
          <a:p>
            <a:pPr lvl="0" rtl="0"/>
            <a:r>
              <a:rPr lang="ru-RU" noProof="0" dirty="0"/>
              <a:t>Текст слайда</a:t>
            </a:r>
          </a:p>
          <a:p>
            <a:pPr lvl="1" rtl="0"/>
            <a:endParaRPr lang="ru-RU" noProof="0" dirty="0"/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xmlns="" id="{99F4A9DA-0E0F-BB15-37FE-7C47230AF4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>
            <a:off x="8153659" y="716800"/>
            <a:ext cx="3838575" cy="5583025"/>
            <a:chOff x="199766" y="716800"/>
            <a:chExt cx="3838575" cy="5583025"/>
          </a:xfrm>
        </p:grpSpPr>
        <p:grpSp>
          <p:nvGrpSpPr>
            <p:cNvPr id="4" name="Группа 3">
              <a:extLst>
                <a:ext uri="{FF2B5EF4-FFF2-40B4-BE49-F238E27FC236}">
                  <a16:creationId xmlns:a16="http://schemas.microsoft.com/office/drawing/2014/main" xmlns="" id="{A6D7EE9A-A325-1078-BB60-9FC75CAEB6E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38" name="Freeform 64">
                <a:extLst>
                  <a:ext uri="{FF2B5EF4-FFF2-40B4-BE49-F238E27FC236}">
                    <a16:creationId xmlns:a16="http://schemas.microsoft.com/office/drawing/2014/main" xmlns="" id="{E3B36E34-9750-EC15-036F-4B675C295AB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9" name="Freeform 81">
                <a:extLst>
                  <a:ext uri="{FF2B5EF4-FFF2-40B4-BE49-F238E27FC236}">
                    <a16:creationId xmlns:a16="http://schemas.microsoft.com/office/drawing/2014/main" xmlns="" id="{06586384-27A4-246C-E62A-33558F884F5D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0" name="Freeform 61">
                <a:extLst>
                  <a:ext uri="{FF2B5EF4-FFF2-40B4-BE49-F238E27FC236}">
                    <a16:creationId xmlns:a16="http://schemas.microsoft.com/office/drawing/2014/main" xmlns="" id="{5AA0A056-987B-0766-D8E8-C8D89A7EC71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1" name="Freeform 78">
                <a:extLst>
                  <a:ext uri="{FF2B5EF4-FFF2-40B4-BE49-F238E27FC236}">
                    <a16:creationId xmlns:a16="http://schemas.microsoft.com/office/drawing/2014/main" xmlns="" id="{B8359D64-1AAE-C3D6-1AEB-701A9026861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2" name="Freeform 84">
                <a:extLst>
                  <a:ext uri="{FF2B5EF4-FFF2-40B4-BE49-F238E27FC236}">
                    <a16:creationId xmlns:a16="http://schemas.microsoft.com/office/drawing/2014/main" xmlns="" id="{40C577F2-9B8C-9987-0FDA-0B46E995AE8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3" name="Freeform 87">
                <a:extLst>
                  <a:ext uri="{FF2B5EF4-FFF2-40B4-BE49-F238E27FC236}">
                    <a16:creationId xmlns:a16="http://schemas.microsoft.com/office/drawing/2014/main" xmlns="" id="{E4A8A441-14F2-1181-7C03-9AF4D75DE01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4" name="Freeform 60">
                <a:extLst>
                  <a:ext uri="{FF2B5EF4-FFF2-40B4-BE49-F238E27FC236}">
                    <a16:creationId xmlns:a16="http://schemas.microsoft.com/office/drawing/2014/main" xmlns="" id="{3A0F5B06-DAD1-414A-4045-AC177880096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5" name="Freeform 59">
                <a:extLst>
                  <a:ext uri="{FF2B5EF4-FFF2-40B4-BE49-F238E27FC236}">
                    <a16:creationId xmlns:a16="http://schemas.microsoft.com/office/drawing/2014/main" xmlns="" id="{6EAB1EB7-4688-82CC-051F-DB66DE38B8B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6" name="Freeform 62">
                <a:extLst>
                  <a:ext uri="{FF2B5EF4-FFF2-40B4-BE49-F238E27FC236}">
                    <a16:creationId xmlns:a16="http://schemas.microsoft.com/office/drawing/2014/main" xmlns="" id="{A9AB2401-8BD6-D082-7D34-198A6545D12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7" name="Freeform 65">
                <a:extLst>
                  <a:ext uri="{FF2B5EF4-FFF2-40B4-BE49-F238E27FC236}">
                    <a16:creationId xmlns:a16="http://schemas.microsoft.com/office/drawing/2014/main" xmlns="" id="{3A90FDBC-4B7A-EDE5-0D04-338D0D44656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8" name="Freeform 79">
                <a:extLst>
                  <a:ext uri="{FF2B5EF4-FFF2-40B4-BE49-F238E27FC236}">
                    <a16:creationId xmlns:a16="http://schemas.microsoft.com/office/drawing/2014/main" xmlns="" id="{A8D3C6B9-6FD6-25DA-E318-38517D17292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49" name="Freeform 82">
                <a:extLst>
                  <a:ext uri="{FF2B5EF4-FFF2-40B4-BE49-F238E27FC236}">
                    <a16:creationId xmlns:a16="http://schemas.microsoft.com/office/drawing/2014/main" xmlns="" id="{7B45605F-50DD-B936-79D0-4D5D3DCCF609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50" name="Freeform 85">
                <a:extLst>
                  <a:ext uri="{FF2B5EF4-FFF2-40B4-BE49-F238E27FC236}">
                    <a16:creationId xmlns:a16="http://schemas.microsoft.com/office/drawing/2014/main" xmlns="" id="{AA2CCC3A-D444-734A-6925-5778565003F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51" name="Freeform 88">
                <a:extLst>
                  <a:ext uri="{FF2B5EF4-FFF2-40B4-BE49-F238E27FC236}">
                    <a16:creationId xmlns:a16="http://schemas.microsoft.com/office/drawing/2014/main" xmlns="" id="{A2BD9A0D-1346-B3F5-7383-79EB805ABD5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grpSp>
            <p:nvGrpSpPr>
              <p:cNvPr id="52" name="Группа 51">
                <a:extLst>
                  <a:ext uri="{FF2B5EF4-FFF2-40B4-BE49-F238E27FC236}">
                    <a16:creationId xmlns:a16="http://schemas.microsoft.com/office/drawing/2014/main" xmlns="" id="{16EB22E5-C3DE-A015-B732-9C99977BB77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53" name="Line 63">
                  <a:extLst>
                    <a:ext uri="{FF2B5EF4-FFF2-40B4-BE49-F238E27FC236}">
                      <a16:creationId xmlns:a16="http://schemas.microsoft.com/office/drawing/2014/main" xmlns="" id="{93CF15FE-A466-3FBE-1E87-307BF004FC3E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54" name="Line 66">
                  <a:extLst>
                    <a:ext uri="{FF2B5EF4-FFF2-40B4-BE49-F238E27FC236}">
                      <a16:creationId xmlns:a16="http://schemas.microsoft.com/office/drawing/2014/main" xmlns="" id="{3C84471E-53D8-C7CA-359C-EA3D084335B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55" name="Line 67">
                  <a:extLst>
                    <a:ext uri="{FF2B5EF4-FFF2-40B4-BE49-F238E27FC236}">
                      <a16:creationId xmlns:a16="http://schemas.microsoft.com/office/drawing/2014/main" xmlns="" id="{BC3DC9EB-7ADF-8A40-A0B1-806A49FDD161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56" name="Line 80">
                  <a:extLst>
                    <a:ext uri="{FF2B5EF4-FFF2-40B4-BE49-F238E27FC236}">
                      <a16:creationId xmlns:a16="http://schemas.microsoft.com/office/drawing/2014/main" xmlns="" id="{A9814A17-E78A-F4E9-E11C-91D474D977B1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57" name="Line 83">
                  <a:extLst>
                    <a:ext uri="{FF2B5EF4-FFF2-40B4-BE49-F238E27FC236}">
                      <a16:creationId xmlns:a16="http://schemas.microsoft.com/office/drawing/2014/main" xmlns="" id="{317CBEE3-C973-721D-F6E1-B01AB38460A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58" name="Line 86">
                  <a:extLst>
                    <a:ext uri="{FF2B5EF4-FFF2-40B4-BE49-F238E27FC236}">
                      <a16:creationId xmlns:a16="http://schemas.microsoft.com/office/drawing/2014/main" xmlns="" id="{B94FEC87-B417-D6A3-C64B-28FBFF77E6B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59" name="Line 89">
                  <a:extLst>
                    <a:ext uri="{FF2B5EF4-FFF2-40B4-BE49-F238E27FC236}">
                      <a16:creationId xmlns:a16="http://schemas.microsoft.com/office/drawing/2014/main" xmlns="" id="{E06EF271-57E5-EEF4-D040-2024C9C5E22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</p:grpSp>
        <p:grpSp>
          <p:nvGrpSpPr>
            <p:cNvPr id="5" name="Группа 4">
              <a:extLst>
                <a:ext uri="{FF2B5EF4-FFF2-40B4-BE49-F238E27FC236}">
                  <a16:creationId xmlns:a16="http://schemas.microsoft.com/office/drawing/2014/main" xmlns="" id="{8B6F3B2D-71C3-22D2-3FE7-AEB56473B0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30" name="Группа 29">
                <a:extLst>
                  <a:ext uri="{FF2B5EF4-FFF2-40B4-BE49-F238E27FC236}">
                    <a16:creationId xmlns:a16="http://schemas.microsoft.com/office/drawing/2014/main" xmlns="" id="{97575CCE-8AB7-7F62-6647-54A79E708F6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34" name="Прямая соединительная линия 33">
                  <a:extLst>
                    <a:ext uri="{FF2B5EF4-FFF2-40B4-BE49-F238E27FC236}">
                      <a16:creationId xmlns:a16="http://schemas.microsoft.com/office/drawing/2014/main" xmlns="" id="{B17ABC5D-B6B9-F1AF-A5E6-4E86BF397359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Прямая соединительная линия 34">
                  <a:extLst>
                    <a:ext uri="{FF2B5EF4-FFF2-40B4-BE49-F238E27FC236}">
                      <a16:creationId xmlns:a16="http://schemas.microsoft.com/office/drawing/2014/main" xmlns="" id="{9D90BB42-FD51-C2C9-345D-87DED4AC79F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6" name="Rectangle 30">
                  <a:extLst>
                    <a:ext uri="{FF2B5EF4-FFF2-40B4-BE49-F238E27FC236}">
                      <a16:creationId xmlns:a16="http://schemas.microsoft.com/office/drawing/2014/main" xmlns="" id="{385D3C2A-6509-6882-27B6-96C8742214B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ru-RU" noProof="0" dirty="0"/>
                </a:p>
              </p:txBody>
            </p:sp>
            <p:sp>
              <p:nvSpPr>
                <p:cNvPr id="37" name="Rectangle 30">
                  <a:extLst>
                    <a:ext uri="{FF2B5EF4-FFF2-40B4-BE49-F238E27FC236}">
                      <a16:creationId xmlns:a16="http://schemas.microsoft.com/office/drawing/2014/main" xmlns="" id="{4BF0830E-092E-8582-FD37-25EBB95D93E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ru-RU" noProof="0" dirty="0"/>
                </a:p>
              </p:txBody>
            </p:sp>
          </p:grpSp>
          <p:grpSp>
            <p:nvGrpSpPr>
              <p:cNvPr id="31" name="Группа 30">
                <a:extLst>
                  <a:ext uri="{FF2B5EF4-FFF2-40B4-BE49-F238E27FC236}">
                    <a16:creationId xmlns:a16="http://schemas.microsoft.com/office/drawing/2014/main" xmlns="" id="{C380A303-EA12-90C6-733E-C85628E6E95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xmlns="" id="{641257D7-35B4-17E4-164F-621D979A03D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xmlns="" id="{6F3910AB-8CA8-F456-4738-9F48854BD06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17" name="Группа 16">
              <a:extLst>
                <a:ext uri="{FF2B5EF4-FFF2-40B4-BE49-F238E27FC236}">
                  <a16:creationId xmlns:a16="http://schemas.microsoft.com/office/drawing/2014/main" xmlns="" id="{B586CB42-F5B6-83EC-94BC-143860A116A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19" name="Группа 18">
                <a:extLst>
                  <a:ext uri="{FF2B5EF4-FFF2-40B4-BE49-F238E27FC236}">
                    <a16:creationId xmlns:a16="http://schemas.microsoft.com/office/drawing/2014/main" xmlns="" id="{635060AB-ED2F-208F-81B5-BEB45F802FA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27" name="Freeform 68">
                  <a:extLst>
                    <a:ext uri="{FF2B5EF4-FFF2-40B4-BE49-F238E27FC236}">
                      <a16:creationId xmlns:a16="http://schemas.microsoft.com/office/drawing/2014/main" xmlns="" id="{6E687AEB-A199-BAD0-2E9A-3ACBFE28411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28" name="Freeform 69">
                  <a:extLst>
                    <a:ext uri="{FF2B5EF4-FFF2-40B4-BE49-F238E27FC236}">
                      <a16:creationId xmlns:a16="http://schemas.microsoft.com/office/drawing/2014/main" xmlns="" id="{DAFE85D5-581E-A320-6774-95E0233C56C1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29" name="Line 70">
                  <a:extLst>
                    <a:ext uri="{FF2B5EF4-FFF2-40B4-BE49-F238E27FC236}">
                      <a16:creationId xmlns:a16="http://schemas.microsoft.com/office/drawing/2014/main" xmlns="" id="{7270347A-DB8B-CFEA-D5B1-DBC3659BBEA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  <p:grpSp>
            <p:nvGrpSpPr>
              <p:cNvPr id="21" name="Группа 20">
                <a:extLst>
                  <a:ext uri="{FF2B5EF4-FFF2-40B4-BE49-F238E27FC236}">
                    <a16:creationId xmlns:a16="http://schemas.microsoft.com/office/drawing/2014/main" xmlns="" id="{21965131-3F3E-E213-B710-81D71722A975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22" name="Freeform 68">
                  <a:extLst>
                    <a:ext uri="{FF2B5EF4-FFF2-40B4-BE49-F238E27FC236}">
                      <a16:creationId xmlns:a16="http://schemas.microsoft.com/office/drawing/2014/main" xmlns="" id="{A3D07104-0A30-F679-34AF-C21FD6FACE83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23" name="Freeform 69">
                  <a:extLst>
                    <a:ext uri="{FF2B5EF4-FFF2-40B4-BE49-F238E27FC236}">
                      <a16:creationId xmlns:a16="http://schemas.microsoft.com/office/drawing/2014/main" xmlns="" id="{B13E5798-2DCB-9131-C54F-6F0D08D86F5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25" name="Line 70">
                  <a:extLst>
                    <a:ext uri="{FF2B5EF4-FFF2-40B4-BE49-F238E27FC236}">
                      <a16:creationId xmlns:a16="http://schemas.microsoft.com/office/drawing/2014/main" xmlns="" id="{2F125324-9871-5BDF-13D3-6E4113AFD05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</p:grpSp>
      </p:grpSp>
      <p:grpSp>
        <p:nvGrpSpPr>
          <p:cNvPr id="60" name="Группа 59">
            <a:extLst>
              <a:ext uri="{FF2B5EF4-FFF2-40B4-BE49-F238E27FC236}">
                <a16:creationId xmlns:a16="http://schemas.microsoft.com/office/drawing/2014/main" xmlns="" id="{BE0CCD1F-2B54-D361-E053-5FF87DD59B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92855" y="716800"/>
            <a:ext cx="3838575" cy="5583025"/>
            <a:chOff x="199766" y="716800"/>
            <a:chExt cx="3838575" cy="5583025"/>
          </a:xfrm>
        </p:grpSpPr>
        <p:grpSp>
          <p:nvGrpSpPr>
            <p:cNvPr id="61" name="Группа 60">
              <a:extLst>
                <a:ext uri="{FF2B5EF4-FFF2-40B4-BE49-F238E27FC236}">
                  <a16:creationId xmlns:a16="http://schemas.microsoft.com/office/drawing/2014/main" xmlns="" id="{B3F3EEBC-EBC4-0038-38A9-A494FED7A6E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2700000">
              <a:off x="890329" y="26237"/>
              <a:ext cx="2457450" cy="3838575"/>
              <a:chOff x="587376" y="280988"/>
              <a:chExt cx="2457450" cy="3838575"/>
            </a:xfrm>
          </p:grpSpPr>
          <p:sp>
            <p:nvSpPr>
              <p:cNvPr id="80" name="Freeform 64">
                <a:extLst>
                  <a:ext uri="{FF2B5EF4-FFF2-40B4-BE49-F238E27FC236}">
                    <a16:creationId xmlns:a16="http://schemas.microsoft.com/office/drawing/2014/main" xmlns="" id="{581DA3CF-C0A0-8E1A-B2CA-B465ACA6C8A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1443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81" name="Freeform 81">
                <a:extLst>
                  <a:ext uri="{FF2B5EF4-FFF2-40B4-BE49-F238E27FC236}">
                    <a16:creationId xmlns:a16="http://schemas.microsoft.com/office/drawing/2014/main" xmlns="" id="{DB32943F-D66E-F068-1ECE-FF375616F2A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205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82" name="Freeform 61">
                <a:extLst>
                  <a:ext uri="{FF2B5EF4-FFF2-40B4-BE49-F238E27FC236}">
                    <a16:creationId xmlns:a16="http://schemas.microsoft.com/office/drawing/2014/main" xmlns="" id="{3B13BE8F-A9CD-C462-43E9-D182FCF05E2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1443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83" name="Freeform 78">
                <a:extLst>
                  <a:ext uri="{FF2B5EF4-FFF2-40B4-BE49-F238E27FC236}">
                    <a16:creationId xmlns:a16="http://schemas.microsoft.com/office/drawing/2014/main" xmlns="" id="{F75852E9-400B-CA0A-4A1A-0B754AE008F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205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84" name="Freeform 84">
                <a:extLst>
                  <a:ext uri="{FF2B5EF4-FFF2-40B4-BE49-F238E27FC236}">
                    <a16:creationId xmlns:a16="http://schemas.microsoft.com/office/drawing/2014/main" xmlns="" id="{1D8ECB49-B6E6-DA8C-61EE-CB6BB20FF4A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967038"/>
                <a:ext cx="1228725" cy="790575"/>
              </a:xfrm>
              <a:custGeom>
                <a:avLst/>
                <a:gdLst>
                  <a:gd name="T0" fmla="*/ 95 w 258"/>
                  <a:gd name="T1" fmla="*/ 132 h 166"/>
                  <a:gd name="T2" fmla="*/ 258 w 258"/>
                  <a:gd name="T3" fmla="*/ 149 h 166"/>
                  <a:gd name="T4" fmla="*/ 0 w 258"/>
                  <a:gd name="T5" fmla="*/ 0 h 166"/>
                  <a:gd name="T6" fmla="*/ 95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95" y="132"/>
                    </a:moveTo>
                    <a:cubicBezTo>
                      <a:pt x="147" y="162"/>
                      <a:pt x="206" y="166"/>
                      <a:pt x="258" y="14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" y="54"/>
                      <a:pt x="44" y="102"/>
                      <a:pt x="95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85" name="Freeform 87">
                <a:extLst>
                  <a:ext uri="{FF2B5EF4-FFF2-40B4-BE49-F238E27FC236}">
                    <a16:creationId xmlns:a16="http://schemas.microsoft.com/office/drawing/2014/main" xmlns="" id="{53A3DB70-240A-ADEB-E7B2-84B3837F44D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967038"/>
                <a:ext cx="1228725" cy="790575"/>
              </a:xfrm>
              <a:custGeom>
                <a:avLst/>
                <a:gdLst>
                  <a:gd name="T0" fmla="*/ 162 w 258"/>
                  <a:gd name="T1" fmla="*/ 132 h 166"/>
                  <a:gd name="T2" fmla="*/ 258 w 258"/>
                  <a:gd name="T3" fmla="*/ 0 h 166"/>
                  <a:gd name="T4" fmla="*/ 0 w 258"/>
                  <a:gd name="T5" fmla="*/ 149 h 166"/>
                  <a:gd name="T6" fmla="*/ 162 w 258"/>
                  <a:gd name="T7" fmla="*/ 13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162" y="132"/>
                    </a:moveTo>
                    <a:cubicBezTo>
                      <a:pt x="214" y="102"/>
                      <a:pt x="247" y="54"/>
                      <a:pt x="258" y="0"/>
                    </a:cubicBezTo>
                    <a:cubicBezTo>
                      <a:pt x="0" y="149"/>
                      <a:pt x="0" y="149"/>
                      <a:pt x="0" y="149"/>
                    </a:cubicBezTo>
                    <a:cubicBezTo>
                      <a:pt x="52" y="166"/>
                      <a:pt x="111" y="162"/>
                      <a:pt x="162" y="13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86" name="Freeform 60">
                <a:extLst>
                  <a:ext uri="{FF2B5EF4-FFF2-40B4-BE49-F238E27FC236}">
                    <a16:creationId xmlns:a16="http://schemas.microsoft.com/office/drawing/2014/main" xmlns="" id="{9B713D37-E240-145B-9C3E-F8D262CF7B9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80988"/>
                <a:ext cx="319088" cy="1419225"/>
              </a:xfrm>
              <a:custGeom>
                <a:avLst/>
                <a:gdLst>
                  <a:gd name="T0" fmla="*/ 0 w 67"/>
                  <a:gd name="T1" fmla="*/ 0 h 298"/>
                  <a:gd name="T2" fmla="*/ 0 w 67"/>
                  <a:gd name="T3" fmla="*/ 298 h 298"/>
                  <a:gd name="T4" fmla="*/ 67 w 67"/>
                  <a:gd name="T5" fmla="*/ 149 h 298"/>
                  <a:gd name="T6" fmla="*/ 0 w 67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7" y="208"/>
                      <a:pt x="67" y="149"/>
                    </a:cubicBezTo>
                    <a:cubicBezTo>
                      <a:pt x="67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87" name="Freeform 59">
                <a:extLst>
                  <a:ext uri="{FF2B5EF4-FFF2-40B4-BE49-F238E27FC236}">
                    <a16:creationId xmlns:a16="http://schemas.microsoft.com/office/drawing/2014/main" xmlns="" id="{17B81BF5-2C3A-46BE-E721-022FD3C1F46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497013" y="280988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88" name="Freeform 62">
                <a:extLst>
                  <a:ext uri="{FF2B5EF4-FFF2-40B4-BE49-F238E27FC236}">
                    <a16:creationId xmlns:a16="http://schemas.microsoft.com/office/drawing/2014/main" xmlns="" id="{2885C111-E5DD-8443-FE17-0569B46EC84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1390651"/>
                <a:ext cx="1228725" cy="761999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89" name="Freeform 65">
                <a:extLst>
                  <a:ext uri="{FF2B5EF4-FFF2-40B4-BE49-F238E27FC236}">
                    <a16:creationId xmlns:a16="http://schemas.microsoft.com/office/drawing/2014/main" xmlns="" id="{029DD684-1B88-2889-DA3A-5870D676148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1362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0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90" name="Freeform 79">
                <a:extLst>
                  <a:ext uri="{FF2B5EF4-FFF2-40B4-BE49-F238E27FC236}">
                    <a16:creationId xmlns:a16="http://schemas.microsoft.com/office/drawing/2014/main" xmlns="" id="{3C566D20-0174-75CC-D855-AB274699D83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124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91" name="Freeform 82">
                <a:extLst>
                  <a:ext uri="{FF2B5EF4-FFF2-40B4-BE49-F238E27FC236}">
                    <a16:creationId xmlns:a16="http://schemas.microsoft.com/office/drawing/2014/main" xmlns="" id="{36A8E32A-151B-A3D3-49DE-6008D6C45F33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124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92" name="Freeform 85">
                <a:extLst>
                  <a:ext uri="{FF2B5EF4-FFF2-40B4-BE49-F238E27FC236}">
                    <a16:creationId xmlns:a16="http://schemas.microsoft.com/office/drawing/2014/main" xmlns="" id="{76E7A491-283C-6A17-EB8C-B02383E9A2C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886075"/>
                <a:ext cx="1228725" cy="790575"/>
              </a:xfrm>
              <a:custGeom>
                <a:avLst/>
                <a:gdLst>
                  <a:gd name="T0" fmla="*/ 0 w 258"/>
                  <a:gd name="T1" fmla="*/ 17 h 166"/>
                  <a:gd name="T2" fmla="*/ 258 w 258"/>
                  <a:gd name="T3" fmla="*/ 166 h 166"/>
                  <a:gd name="T4" fmla="*/ 162 w 258"/>
                  <a:gd name="T5" fmla="*/ 34 h 166"/>
                  <a:gd name="T6" fmla="*/ 0 w 258"/>
                  <a:gd name="T7" fmla="*/ 1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7"/>
                    </a:moveTo>
                    <a:cubicBezTo>
                      <a:pt x="258" y="166"/>
                      <a:pt x="258" y="166"/>
                      <a:pt x="258" y="166"/>
                    </a:cubicBezTo>
                    <a:cubicBezTo>
                      <a:pt x="247" y="112"/>
                      <a:pt x="213" y="63"/>
                      <a:pt x="162" y="34"/>
                    </a:cubicBezTo>
                    <a:cubicBezTo>
                      <a:pt x="111" y="4"/>
                      <a:pt x="52" y="0"/>
                      <a:pt x="0" y="1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93" name="Freeform 88">
                <a:extLst>
                  <a:ext uri="{FF2B5EF4-FFF2-40B4-BE49-F238E27FC236}">
                    <a16:creationId xmlns:a16="http://schemas.microsoft.com/office/drawing/2014/main" xmlns="" id="{E91E0A05-94DE-D7F7-3A60-DEA330713B3B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1816101" y="2886075"/>
                <a:ext cx="1228725" cy="790575"/>
              </a:xfrm>
              <a:custGeom>
                <a:avLst/>
                <a:gdLst>
                  <a:gd name="T0" fmla="*/ 0 w 258"/>
                  <a:gd name="T1" fmla="*/ 166 h 166"/>
                  <a:gd name="T2" fmla="*/ 258 w 258"/>
                  <a:gd name="T3" fmla="*/ 17 h 166"/>
                  <a:gd name="T4" fmla="*/ 96 w 258"/>
                  <a:gd name="T5" fmla="*/ 34 h 166"/>
                  <a:gd name="T6" fmla="*/ 0 w 258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8" h="166">
                    <a:moveTo>
                      <a:pt x="0" y="166"/>
                    </a:moveTo>
                    <a:cubicBezTo>
                      <a:pt x="258" y="17"/>
                      <a:pt x="258" y="17"/>
                      <a:pt x="258" y="17"/>
                    </a:cubicBezTo>
                    <a:cubicBezTo>
                      <a:pt x="206" y="0"/>
                      <a:pt x="147" y="4"/>
                      <a:pt x="96" y="34"/>
                    </a:cubicBezTo>
                    <a:cubicBezTo>
                      <a:pt x="44" y="63"/>
                      <a:pt x="11" y="112"/>
                      <a:pt x="0" y="166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08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grpSp>
            <p:nvGrpSpPr>
              <p:cNvPr id="94" name="Группа 93">
                <a:extLst>
                  <a:ext uri="{FF2B5EF4-FFF2-40B4-BE49-F238E27FC236}">
                    <a16:creationId xmlns:a16="http://schemas.microsoft.com/office/drawing/2014/main" xmlns="" id="{FF3DE174-682A-6361-8639-CDA2D81AA07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587376" y="280988"/>
                <a:ext cx="2457450" cy="3838575"/>
                <a:chOff x="587376" y="280988"/>
                <a:chExt cx="2457450" cy="3838575"/>
              </a:xfrm>
            </p:grpSpPr>
            <p:sp>
              <p:nvSpPr>
                <p:cNvPr id="95" name="Line 63">
                  <a:extLst>
                    <a:ext uri="{FF2B5EF4-FFF2-40B4-BE49-F238E27FC236}">
                      <a16:creationId xmlns:a16="http://schemas.microsoft.com/office/drawing/2014/main" xmlns="" id="{2234DE9F-CB30-6186-5B72-493836DF1415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96" name="Line 66">
                  <a:extLst>
                    <a:ext uri="{FF2B5EF4-FFF2-40B4-BE49-F238E27FC236}">
                      <a16:creationId xmlns:a16="http://schemas.microsoft.com/office/drawing/2014/main" xmlns="" id="{DAF283E5-22FA-93DD-FB58-AA9A0424C93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1443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97" name="Line 67">
                  <a:extLst>
                    <a:ext uri="{FF2B5EF4-FFF2-40B4-BE49-F238E27FC236}">
                      <a16:creationId xmlns:a16="http://schemas.microsoft.com/office/drawing/2014/main" xmlns="" id="{CE496269-4163-B3BB-A9E1-56F00C65A096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280988"/>
                  <a:ext cx="0" cy="3838575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98" name="Line 80">
                  <a:extLst>
                    <a:ext uri="{FF2B5EF4-FFF2-40B4-BE49-F238E27FC236}">
                      <a16:creationId xmlns:a16="http://schemas.microsoft.com/office/drawing/2014/main" xmlns="" id="{90179A3F-210B-6566-A4A2-F50DAB4E89D4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99" name="Line 83">
                  <a:extLst>
                    <a:ext uri="{FF2B5EF4-FFF2-40B4-BE49-F238E27FC236}">
                      <a16:creationId xmlns:a16="http://schemas.microsoft.com/office/drawing/2014/main" xmlns="" id="{772AEF66-4E36-6C46-BEE9-2E18CDC2AE9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2205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00" name="Line 86">
                  <a:extLst>
                    <a:ext uri="{FF2B5EF4-FFF2-40B4-BE49-F238E27FC236}">
                      <a16:creationId xmlns:a16="http://schemas.microsoft.com/office/drawing/2014/main" xmlns="" id="{258703F6-E13A-5C69-B4D3-DE791D24F11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587376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101" name="Line 89">
                  <a:extLst>
                    <a:ext uri="{FF2B5EF4-FFF2-40B4-BE49-F238E27FC236}">
                      <a16:creationId xmlns:a16="http://schemas.microsoft.com/office/drawing/2014/main" xmlns="" id="{EEC221A3-F3A0-F165-B37C-BF65A34237A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1816101" y="2967038"/>
                  <a:ext cx="1228725" cy="709613"/>
                </a:xfrm>
                <a:prstGeom prst="line">
                  <a:avLst/>
                </a:prstGeom>
                <a:noFill/>
                <a:ln w="12700" cap="rnd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</p:grpSp>
        <p:grpSp>
          <p:nvGrpSpPr>
            <p:cNvPr id="62" name="Группа 61">
              <a:extLst>
                <a:ext uri="{FF2B5EF4-FFF2-40B4-BE49-F238E27FC236}">
                  <a16:creationId xmlns:a16="http://schemas.microsoft.com/office/drawing/2014/main" xmlns="" id="{E1BE042E-E49B-4A5F-357E-8DB2C56DDBD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13500000">
              <a:off x="480743" y="3311698"/>
              <a:ext cx="1785984" cy="2211229"/>
              <a:chOff x="3125006" y="3171595"/>
              <a:chExt cx="1785984" cy="2211229"/>
            </a:xfrm>
          </p:grpSpPr>
          <p:grpSp>
            <p:nvGrpSpPr>
              <p:cNvPr id="72" name="Группа 71">
                <a:extLst>
                  <a:ext uri="{FF2B5EF4-FFF2-40B4-BE49-F238E27FC236}">
                    <a16:creationId xmlns:a16="http://schemas.microsoft.com/office/drawing/2014/main" xmlns="" id="{C166BC29-F4E6-A651-BD21-70A8B85B4D31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36819" y="3174345"/>
                <a:ext cx="1760933" cy="2208479"/>
                <a:chOff x="4749017" y="2998646"/>
                <a:chExt cx="1760933" cy="2208479"/>
              </a:xfrm>
            </p:grpSpPr>
            <p:cxnSp>
              <p:nvCxnSpPr>
                <p:cNvPr id="76" name="Прямая соединительная линия 75">
                  <a:extLst>
                    <a:ext uri="{FF2B5EF4-FFF2-40B4-BE49-F238E27FC236}">
                      <a16:creationId xmlns:a16="http://schemas.microsoft.com/office/drawing/2014/main" xmlns="" id="{6002A7A7-B4BB-9C4C-3948-E72F7F44D1F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flipH="1">
                  <a:off x="5630197" y="2998646"/>
                  <a:ext cx="0" cy="2208479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Прямая соединительная линия 76">
                  <a:extLst>
                    <a:ext uri="{FF2B5EF4-FFF2-40B4-BE49-F238E27FC236}">
                      <a16:creationId xmlns:a16="http://schemas.microsoft.com/office/drawing/2014/main" xmlns="" id="{CF73A36C-4216-A151-D845-77BCCDC9E71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CxnSpPr>
                  <a:cxnSpLocks noChangeAspect="1"/>
                </p:cNvCxn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CxnSpPr>
              <p:spPr>
                <a:xfrm rot="10800000" flipH="1">
                  <a:off x="4749017" y="4416771"/>
                  <a:ext cx="1760933" cy="0"/>
                </a:xfrm>
                <a:prstGeom prst="line">
                  <a:avLst/>
                </a:prstGeom>
                <a:ln w="12700">
                  <a:solidFill>
                    <a:srgbClr val="FFFFFF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8" name="Rectangle 30">
                  <a:extLst>
                    <a:ext uri="{FF2B5EF4-FFF2-40B4-BE49-F238E27FC236}">
                      <a16:creationId xmlns:a16="http://schemas.microsoft.com/office/drawing/2014/main" xmlns="" id="{5BBF4110-E046-056F-4D58-889661010888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136242" y="3224252"/>
                  <a:ext cx="987915" cy="987915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ru-RU" noProof="0" dirty="0"/>
                </a:p>
              </p:txBody>
            </p:sp>
            <p:sp>
              <p:nvSpPr>
                <p:cNvPr id="79" name="Rectangle 30">
                  <a:extLst>
                    <a:ext uri="{FF2B5EF4-FFF2-40B4-BE49-F238E27FC236}">
                      <a16:creationId xmlns:a16="http://schemas.microsoft.com/office/drawing/2014/main" xmlns="" id="{809EE42A-5648-154F-432A-D9F3570862DD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 rot="13500000">
                  <a:off x="5327037" y="3070731"/>
                  <a:ext cx="606323" cy="606323"/>
                </a:xfrm>
                <a:custGeom>
                  <a:avLst/>
                  <a:gdLst>
                    <a:gd name="connsiteX0" fmla="*/ 0 w 1302493"/>
                    <a:gd name="connsiteY0" fmla="*/ 0 h 1302493"/>
                    <a:gd name="connsiteX1" fmla="*/ 1302493 w 1302493"/>
                    <a:gd name="connsiteY1" fmla="*/ 0 h 1302493"/>
                    <a:gd name="connsiteX2" fmla="*/ 1302493 w 1302493"/>
                    <a:gd name="connsiteY2" fmla="*/ 1302493 h 1302493"/>
                    <a:gd name="connsiteX3" fmla="*/ 0 w 1302493"/>
                    <a:gd name="connsiteY3" fmla="*/ 1302493 h 1302493"/>
                    <a:gd name="connsiteX4" fmla="*/ 0 w 1302493"/>
                    <a:gd name="connsiteY4" fmla="*/ 0 h 1302493"/>
                    <a:gd name="connsiteX0" fmla="*/ 1302493 w 1393933"/>
                    <a:gd name="connsiteY0" fmla="*/ 1302493 h 1393933"/>
                    <a:gd name="connsiteX1" fmla="*/ 0 w 1393933"/>
                    <a:gd name="connsiteY1" fmla="*/ 1302493 h 1393933"/>
                    <a:gd name="connsiteX2" fmla="*/ 0 w 1393933"/>
                    <a:gd name="connsiteY2" fmla="*/ 0 h 1393933"/>
                    <a:gd name="connsiteX3" fmla="*/ 1302493 w 1393933"/>
                    <a:gd name="connsiteY3" fmla="*/ 0 h 1393933"/>
                    <a:gd name="connsiteX4" fmla="*/ 1393933 w 1393933"/>
                    <a:gd name="connsiteY4" fmla="*/ 1393933 h 1393933"/>
                    <a:gd name="connsiteX0" fmla="*/ 0 w 1393933"/>
                    <a:gd name="connsiteY0" fmla="*/ 1302493 h 1393933"/>
                    <a:gd name="connsiteX1" fmla="*/ 0 w 1393933"/>
                    <a:gd name="connsiteY1" fmla="*/ 0 h 1393933"/>
                    <a:gd name="connsiteX2" fmla="*/ 1302493 w 1393933"/>
                    <a:gd name="connsiteY2" fmla="*/ 0 h 1393933"/>
                    <a:gd name="connsiteX3" fmla="*/ 1393933 w 1393933"/>
                    <a:gd name="connsiteY3" fmla="*/ 1393933 h 1393933"/>
                    <a:gd name="connsiteX0" fmla="*/ 0 w 1302493"/>
                    <a:gd name="connsiteY0" fmla="*/ 1302493 h 1302493"/>
                    <a:gd name="connsiteX1" fmla="*/ 0 w 1302493"/>
                    <a:gd name="connsiteY1" fmla="*/ 0 h 1302493"/>
                    <a:gd name="connsiteX2" fmla="*/ 1302493 w 1302493"/>
                    <a:gd name="connsiteY2" fmla="*/ 0 h 130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302493" h="1302493">
                      <a:moveTo>
                        <a:pt x="0" y="1302493"/>
                      </a:moveTo>
                      <a:lnTo>
                        <a:pt x="0" y="0"/>
                      </a:lnTo>
                      <a:lnTo>
                        <a:pt x="1302493" y="0"/>
                      </a:lnTo>
                    </a:path>
                  </a:pathLst>
                </a:custGeom>
                <a:noFill/>
                <a:ln w="12700">
                  <a:solidFill>
                    <a:srgbClr val="FFFF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rtl="0"/>
                  <a:endParaRPr lang="ru-RU" noProof="0" dirty="0"/>
                </a:p>
              </p:txBody>
            </p:sp>
          </p:grpSp>
          <p:grpSp>
            <p:nvGrpSpPr>
              <p:cNvPr id="73" name="Группа 72">
                <a:extLst>
                  <a:ext uri="{FF2B5EF4-FFF2-40B4-BE49-F238E27FC236}">
                    <a16:creationId xmlns:a16="http://schemas.microsoft.com/office/drawing/2014/main" xmlns="" id="{A783DC31-F0EF-CF42-ED90-75B1ABD16C4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3125006" y="3171595"/>
                <a:ext cx="1785984" cy="1799739"/>
                <a:chOff x="6879836" y="3516901"/>
                <a:chExt cx="1785984" cy="1799739"/>
              </a:xfrm>
            </p:grpSpPr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xmlns="" id="{798C938D-4846-6187-1846-8DF73B4DD1D0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6879836" y="3521665"/>
                  <a:ext cx="892801" cy="1794975"/>
                </a:xfrm>
                <a:custGeom>
                  <a:avLst/>
                  <a:gdLst>
                    <a:gd name="connsiteX0" fmla="*/ 892801 w 892801"/>
                    <a:gd name="connsiteY0" fmla="*/ 0 h 1794975"/>
                    <a:gd name="connsiteX1" fmla="*/ 892801 w 892801"/>
                    <a:gd name="connsiteY1" fmla="*/ 1434622 h 1794975"/>
                    <a:gd name="connsiteX2" fmla="*/ 845919 w 892801"/>
                    <a:gd name="connsiteY2" fmla="*/ 1533379 h 1794975"/>
                    <a:gd name="connsiteX3" fmla="*/ 440820 w 892801"/>
                    <a:gd name="connsiteY3" fmla="*/ 1794916 h 1794975"/>
                    <a:gd name="connsiteX4" fmla="*/ 379878 w 892801"/>
                    <a:gd name="connsiteY4" fmla="*/ 1791253 h 1794975"/>
                    <a:gd name="connsiteX5" fmla="*/ 763083 w 892801"/>
                    <a:gd name="connsiteY5" fmla="*/ 100140 h 1794975"/>
                    <a:gd name="connsiteX6" fmla="*/ 892801 w 892801"/>
                    <a:gd name="connsiteY6" fmla="*/ 0 h 1794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2801" h="1794975">
                      <a:moveTo>
                        <a:pt x="892801" y="0"/>
                      </a:moveTo>
                      <a:lnTo>
                        <a:pt x="892801" y="1434622"/>
                      </a:lnTo>
                      <a:lnTo>
                        <a:pt x="845919" y="1533379"/>
                      </a:lnTo>
                      <a:cubicBezTo>
                        <a:pt x="735106" y="1711682"/>
                        <a:pt x="584368" y="1792418"/>
                        <a:pt x="440820" y="1794916"/>
                      </a:cubicBezTo>
                      <a:cubicBezTo>
                        <a:pt x="420314" y="1795273"/>
                        <a:pt x="399954" y="1794033"/>
                        <a:pt x="379878" y="1791253"/>
                      </a:cubicBezTo>
                      <a:cubicBezTo>
                        <a:pt x="-41718" y="1732871"/>
                        <a:pt x="-338017" y="995203"/>
                        <a:pt x="763083" y="100140"/>
                      </a:cubicBezTo>
                      <a:lnTo>
                        <a:pt x="89280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xmlns="" id="{E52F3A13-6583-B19D-8326-EDCA4E9994D7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>
                <a:xfrm>
                  <a:off x="7772637" y="3516901"/>
                  <a:ext cx="893183" cy="1795123"/>
                </a:xfrm>
                <a:custGeom>
                  <a:avLst/>
                  <a:gdLst>
                    <a:gd name="connsiteX0" fmla="*/ 191 w 893183"/>
                    <a:gd name="connsiteY0" fmla="*/ 0 h 1795123"/>
                    <a:gd name="connsiteX1" fmla="*/ 130101 w 893183"/>
                    <a:gd name="connsiteY1" fmla="*/ 100288 h 1795123"/>
                    <a:gd name="connsiteX2" fmla="*/ 513306 w 893183"/>
                    <a:gd name="connsiteY2" fmla="*/ 1791401 h 1795123"/>
                    <a:gd name="connsiteX3" fmla="*/ 47265 w 893183"/>
                    <a:gd name="connsiteY3" fmla="*/ 1533527 h 1795123"/>
                    <a:gd name="connsiteX4" fmla="*/ 192 w 893183"/>
                    <a:gd name="connsiteY4" fmla="*/ 1434367 h 1795123"/>
                    <a:gd name="connsiteX5" fmla="*/ 192 w 893183"/>
                    <a:gd name="connsiteY5" fmla="*/ 1438981 h 1795123"/>
                    <a:gd name="connsiteX6" fmla="*/ 0 w 893183"/>
                    <a:gd name="connsiteY6" fmla="*/ 1439386 h 1795123"/>
                    <a:gd name="connsiteX7" fmla="*/ 0 w 893183"/>
                    <a:gd name="connsiteY7" fmla="*/ 4764 h 1795123"/>
                    <a:gd name="connsiteX8" fmla="*/ 191 w 893183"/>
                    <a:gd name="connsiteY8" fmla="*/ 4616 h 1795123"/>
                    <a:gd name="connsiteX9" fmla="*/ 191 w 893183"/>
                    <a:gd name="connsiteY9" fmla="*/ 0 h 1795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93183" h="1795123">
                      <a:moveTo>
                        <a:pt x="191" y="0"/>
                      </a:moveTo>
                      <a:lnTo>
                        <a:pt x="130101" y="100288"/>
                      </a:lnTo>
                      <a:cubicBezTo>
                        <a:pt x="1231201" y="995351"/>
                        <a:pt x="934902" y="1733019"/>
                        <a:pt x="513306" y="1791401"/>
                      </a:cubicBezTo>
                      <a:cubicBezTo>
                        <a:pt x="352699" y="1813642"/>
                        <a:pt x="173909" y="1737302"/>
                        <a:pt x="47265" y="1533527"/>
                      </a:cubicBezTo>
                      <a:lnTo>
                        <a:pt x="192" y="1434367"/>
                      </a:lnTo>
                      <a:lnTo>
                        <a:pt x="192" y="1438981"/>
                      </a:lnTo>
                      <a:lnTo>
                        <a:pt x="0" y="1439386"/>
                      </a:lnTo>
                      <a:lnTo>
                        <a:pt x="0" y="4764"/>
                      </a:lnTo>
                      <a:lnTo>
                        <a:pt x="191" y="4616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>
                    <a:solidFill>
                      <a:schemeClr val="tx1"/>
                    </a:solidFill>
                  </a:endParaRPr>
                </a:p>
              </p:txBody>
            </p:sp>
          </p:grpSp>
        </p:grpSp>
        <p:grpSp>
          <p:nvGrpSpPr>
            <p:cNvPr id="63" name="Группа 62">
              <a:extLst>
                <a:ext uri="{FF2B5EF4-FFF2-40B4-BE49-F238E27FC236}">
                  <a16:creationId xmlns:a16="http://schemas.microsoft.com/office/drawing/2014/main" xmlns="" id="{0AC02D64-2157-DCA3-9D5E-57703AAB78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 rot="10800000">
              <a:off x="555957" y="5230097"/>
              <a:ext cx="641183" cy="1069728"/>
              <a:chOff x="6484112" y="2967038"/>
              <a:chExt cx="641183" cy="1069728"/>
            </a:xfrm>
          </p:grpSpPr>
          <p:grpSp>
            <p:nvGrpSpPr>
              <p:cNvPr id="64" name="Группа 63">
                <a:extLst>
                  <a:ext uri="{FF2B5EF4-FFF2-40B4-BE49-F238E27FC236}">
                    <a16:creationId xmlns:a16="http://schemas.microsoft.com/office/drawing/2014/main" xmlns="" id="{7EDD009B-AFCE-7C90-EDC0-4823F23EA1A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>
                <a:off x="6808136" y="2967038"/>
                <a:ext cx="317159" cy="932400"/>
                <a:chOff x="6808136" y="2967038"/>
                <a:chExt cx="317159" cy="932400"/>
              </a:xfrm>
            </p:grpSpPr>
            <p:sp>
              <p:nvSpPr>
                <p:cNvPr id="69" name="Freeform 68">
                  <a:extLst>
                    <a:ext uri="{FF2B5EF4-FFF2-40B4-BE49-F238E27FC236}">
                      <a16:creationId xmlns:a16="http://schemas.microsoft.com/office/drawing/2014/main" xmlns="" id="{8DCD1D20-6F7B-2005-233C-448F7276964B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70" name="Freeform 69">
                  <a:extLst>
                    <a:ext uri="{FF2B5EF4-FFF2-40B4-BE49-F238E27FC236}">
                      <a16:creationId xmlns:a16="http://schemas.microsoft.com/office/drawing/2014/main" xmlns="" id="{C701A3C9-3B53-4238-2638-1B8BA0EC5F5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71" name="Line 70">
                  <a:extLst>
                    <a:ext uri="{FF2B5EF4-FFF2-40B4-BE49-F238E27FC236}">
                      <a16:creationId xmlns:a16="http://schemas.microsoft.com/office/drawing/2014/main" xmlns="" id="{36AC7693-785F-3C83-9A64-E6039FA0E049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  <p:grpSp>
            <p:nvGrpSpPr>
              <p:cNvPr id="65" name="Группа 64">
                <a:extLst>
                  <a:ext uri="{FF2B5EF4-FFF2-40B4-BE49-F238E27FC236}">
                    <a16:creationId xmlns:a16="http://schemas.microsoft.com/office/drawing/2014/main" xmlns="" id="{CF359D63-C81D-206A-44F3-F1273C0708F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GrpSpPr>
                <a:grpSpLocks noChangeAspect="1"/>
              </p:cNvGrp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GrpSpPr>
            <p:grpSpPr>
              <a:xfrm rot="18900000" flipH="1">
                <a:off x="6484112" y="3104366"/>
                <a:ext cx="317159" cy="932400"/>
                <a:chOff x="6808136" y="2967038"/>
                <a:chExt cx="317159" cy="932400"/>
              </a:xfrm>
            </p:grpSpPr>
            <p:sp>
              <p:nvSpPr>
                <p:cNvPr id="66" name="Freeform 68">
                  <a:extLst>
                    <a:ext uri="{FF2B5EF4-FFF2-40B4-BE49-F238E27FC236}">
                      <a16:creationId xmlns:a16="http://schemas.microsoft.com/office/drawing/2014/main" xmlns="" id="{220AC73E-818C-B36C-CBD0-B0B58029810C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808136" y="2967038"/>
                  <a:ext cx="159772" cy="710627"/>
                </a:xfrm>
                <a:custGeom>
                  <a:avLst/>
                  <a:gdLst>
                    <a:gd name="T0" fmla="*/ 0 w 67"/>
                    <a:gd name="T1" fmla="*/ 149 h 298"/>
                    <a:gd name="T2" fmla="*/ 67 w 67"/>
                    <a:gd name="T3" fmla="*/ 298 h 298"/>
                    <a:gd name="T4" fmla="*/ 67 w 67"/>
                    <a:gd name="T5" fmla="*/ 0 h 298"/>
                    <a:gd name="T6" fmla="*/ 0 w 67"/>
                    <a:gd name="T7" fmla="*/ 149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7" h="298">
                      <a:moveTo>
                        <a:pt x="0" y="149"/>
                      </a:moveTo>
                      <a:cubicBezTo>
                        <a:pt x="0" y="208"/>
                        <a:pt x="26" y="261"/>
                        <a:pt x="67" y="298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26" y="36"/>
                        <a:pt x="0" y="89"/>
                        <a:pt x="0" y="149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20000"/>
                      </a:srgbClr>
                    </a:gs>
                  </a:gsLst>
                  <a:lin ang="189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67" name="Freeform 69">
                  <a:extLst>
                    <a:ext uri="{FF2B5EF4-FFF2-40B4-BE49-F238E27FC236}">
                      <a16:creationId xmlns:a16="http://schemas.microsoft.com/office/drawing/2014/main" xmlns="" id="{E5255418-4DCC-DA3A-8A94-1E4253DD4C92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>
                  <a:off x="6967908" y="2967038"/>
                  <a:ext cx="157387" cy="710627"/>
                </a:xfrm>
                <a:custGeom>
                  <a:avLst/>
                  <a:gdLst>
                    <a:gd name="T0" fmla="*/ 0 w 66"/>
                    <a:gd name="T1" fmla="*/ 0 h 298"/>
                    <a:gd name="T2" fmla="*/ 0 w 66"/>
                    <a:gd name="T3" fmla="*/ 298 h 298"/>
                    <a:gd name="T4" fmla="*/ 66 w 66"/>
                    <a:gd name="T5" fmla="*/ 149 h 298"/>
                    <a:gd name="T6" fmla="*/ 0 w 66"/>
                    <a:gd name="T7" fmla="*/ 0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6" h="298">
                      <a:moveTo>
                        <a:pt x="0" y="0"/>
                      </a:moveTo>
                      <a:cubicBezTo>
                        <a:pt x="0" y="298"/>
                        <a:pt x="0" y="298"/>
                        <a:pt x="0" y="298"/>
                      </a:cubicBezTo>
                      <a:cubicBezTo>
                        <a:pt x="41" y="261"/>
                        <a:pt x="66" y="208"/>
                        <a:pt x="66" y="149"/>
                      </a:cubicBezTo>
                      <a:cubicBezTo>
                        <a:pt x="66" y="89"/>
                        <a:pt x="41" y="36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FFFFFF">
                        <a:alpha val="80000"/>
                      </a:srgbClr>
                    </a:gs>
                    <a:gs pos="100000">
                      <a:srgbClr val="FFFFFF">
                        <a:alpha val="10000"/>
                      </a:srgbClr>
                    </a:gs>
                  </a:gsLst>
                  <a:lin ang="2700000" scaled="0"/>
                  <a:tileRect/>
                </a:gradFill>
                <a:ln>
                  <a:noFill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  <p:sp>
              <p:nvSpPr>
                <p:cNvPr id="68" name="Line 70">
                  <a:extLst>
                    <a:ext uri="{FF2B5EF4-FFF2-40B4-BE49-F238E27FC236}">
                      <a16:creationId xmlns:a16="http://schemas.microsoft.com/office/drawing/2014/main" xmlns="" id="{81D8F951-4C97-BFA4-4434-DCEC72D59EAF}"/>
                    </a:ext>
                    <a:ext uri="{C183D7F6-B498-43B3-948B-1728B52AA6E4}">
                      <adec:decorative xmlns:adec="http://schemas.microsoft.com/office/drawing/2017/decorative" xmlns="" val="1"/>
                    </a:ext>
                  </a:extLst>
                </p:cNvPr>
                <p:cNvSpPr>
                  <a:spLocks noChangeAspect="1"/>
                </p:cNvSpPr>
                <p:nvPr>
                  <p:extLst>
                    <p:ext uri="{386F3935-93C4-4BCD-93E2-E3B085C9AB24}">
                      <p16:designElem xmlns:p16="http://schemas.microsoft.com/office/powerpoint/2015/main" xmlns="" val="1"/>
                    </p:ext>
                  </p:extLst>
                </p:nvPr>
              </p:nvSpPr>
              <p:spPr bwMode="auto">
                <a:xfrm flipV="1">
                  <a:off x="6967908" y="2967038"/>
                  <a:ext cx="0" cy="932400"/>
                </a:xfrm>
                <a:prstGeom prst="line">
                  <a:avLst/>
                </a:prstGeom>
                <a:noFill/>
                <a:ln w="12700" cap="flat">
                  <a:solidFill>
                    <a:srgbClr val="FFFFFF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noProof="0" dirty="0"/>
                </a:p>
              </p:txBody>
            </p:sp>
          </p:grpSp>
        </p:grpSp>
      </p:grpSp>
      <p:cxnSp>
        <p:nvCxnSpPr>
          <p:cNvPr id="107" name="Прямая соединительная линия 106">
            <a:extLst>
              <a:ext uri="{FF2B5EF4-FFF2-40B4-BE49-F238E27FC236}">
                <a16:creationId xmlns:a16="http://schemas.microsoft.com/office/drawing/2014/main" xmlns="" id="{3784D93E-84DF-A671-0102-F4445B9DB2A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826000" y="437759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9393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содержимого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0">
            <a:extLst>
              <a:ext uri="{FF2B5EF4-FFF2-40B4-BE49-F238E27FC236}">
                <a16:creationId xmlns:a16="http://schemas.microsoft.com/office/drawing/2014/main" xmlns="" id="{6F8AB8B9-9DB5-3592-13B2-C6EAC9964C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8164" y="400049"/>
            <a:ext cx="11104724" cy="1185045"/>
          </a:xfrm>
        </p:spPr>
        <p:txBody>
          <a:bodyPr lIns="0"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0" name="Объект 3">
            <a:extLst>
              <a:ext uri="{FF2B5EF4-FFF2-40B4-BE49-F238E27FC236}">
                <a16:creationId xmlns:a16="http://schemas.microsoft.com/office/drawing/2014/main" xmlns="" id="{96B6B9D5-CD1B-A940-279D-F71F01ADB003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568164" y="1997132"/>
            <a:ext cx="5398686" cy="4232218"/>
          </a:xfrm>
        </p:spPr>
        <p:txBody>
          <a:bodyPr lIns="0" rtlCol="0">
            <a:normAutofit/>
          </a:bodyPr>
          <a:lstStyle>
            <a:lvl1pPr marL="0" indent="0">
              <a:lnSpc>
                <a:spcPct val="130000"/>
              </a:lnSpc>
              <a:spcBef>
                <a:spcPts val="1000"/>
              </a:spcBef>
              <a:buNone/>
              <a:defRPr sz="1800"/>
            </a:lvl1pPr>
            <a:lvl2pPr marL="283464" indent="-283464">
              <a:lnSpc>
                <a:spcPct val="130000"/>
              </a:lnSpc>
              <a:spcBef>
                <a:spcPts val="1000"/>
              </a:spcBef>
              <a:defRPr sz="1800"/>
            </a:lvl2pPr>
            <a:lvl3pPr marL="566928" indent="-283464">
              <a:lnSpc>
                <a:spcPct val="130000"/>
              </a:lnSpc>
              <a:spcBef>
                <a:spcPts val="1000"/>
              </a:spcBef>
              <a:defRPr sz="1800"/>
            </a:lvl3pPr>
            <a:lvl4pPr marL="850392" indent="-283464">
              <a:lnSpc>
                <a:spcPct val="130000"/>
              </a:lnSpc>
              <a:spcBef>
                <a:spcPts val="1000"/>
              </a:spcBef>
              <a:defRPr sz="1800"/>
            </a:lvl4pPr>
            <a:lvl5pPr marL="1371600" indent="-283464">
              <a:lnSpc>
                <a:spcPct val="130000"/>
              </a:lnSpc>
              <a:spcBef>
                <a:spcPts val="1000"/>
              </a:spcBef>
              <a:defRPr sz="1800"/>
            </a:lvl5pPr>
          </a:lstStyle>
          <a:p>
            <a:pPr rtl="0"/>
            <a:r>
              <a:rPr lang="ru-RU" noProof="0" dirty="0">
                <a:cs typeface="Calibri"/>
              </a:rPr>
              <a:t>Текст слайда</a:t>
            </a:r>
            <a:endParaRPr lang="ru-RU" noProof="0" dirty="0"/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1" name="Объект 3">
            <a:extLst>
              <a:ext uri="{FF2B5EF4-FFF2-40B4-BE49-F238E27FC236}">
                <a16:creationId xmlns:a16="http://schemas.microsoft.com/office/drawing/2014/main" xmlns="" id="{3269BDF9-7C8E-6E41-2B0A-E6156A56F0EF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274202" y="1997132"/>
            <a:ext cx="5398686" cy="4232218"/>
          </a:xfrm>
        </p:spPr>
        <p:txBody>
          <a:bodyPr lIns="0" rtlCol="0">
            <a:normAutofit/>
          </a:bodyPr>
          <a:lstStyle>
            <a:lvl1pPr marL="0" indent="0">
              <a:lnSpc>
                <a:spcPct val="130000"/>
              </a:lnSpc>
              <a:spcBef>
                <a:spcPts val="1000"/>
              </a:spcBef>
              <a:buNone/>
              <a:defRPr sz="1800"/>
            </a:lvl1pPr>
            <a:lvl2pPr marL="283464" indent="-283464">
              <a:lnSpc>
                <a:spcPct val="130000"/>
              </a:lnSpc>
              <a:spcBef>
                <a:spcPts val="1000"/>
              </a:spcBef>
              <a:defRPr sz="1800"/>
            </a:lvl2pPr>
            <a:lvl3pPr marL="566928" indent="-283464">
              <a:lnSpc>
                <a:spcPct val="130000"/>
              </a:lnSpc>
              <a:spcBef>
                <a:spcPts val="1000"/>
              </a:spcBef>
              <a:defRPr sz="1800"/>
            </a:lvl3pPr>
            <a:lvl4pPr marL="850392" indent="-283464">
              <a:lnSpc>
                <a:spcPct val="130000"/>
              </a:lnSpc>
              <a:spcBef>
                <a:spcPts val="1000"/>
              </a:spcBef>
              <a:defRPr sz="1800"/>
            </a:lvl4pPr>
            <a:lvl5pPr marL="1371600" indent="-283464">
              <a:lnSpc>
                <a:spcPct val="130000"/>
              </a:lnSpc>
              <a:spcBef>
                <a:spcPts val="1000"/>
              </a:spcBef>
              <a:defRPr sz="1800"/>
            </a:lvl5pPr>
          </a:lstStyle>
          <a:p>
            <a:pPr rtl="0"/>
            <a:r>
              <a:rPr lang="ru-RU" noProof="0" dirty="0">
                <a:cs typeface="Calibri"/>
              </a:rPr>
              <a:t>Текст слайда</a:t>
            </a:r>
            <a:endParaRPr lang="ru-RU" noProof="0" dirty="0"/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51B8ED33-4EE7-7B50-3C8D-2D43FCEE2B3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568164" y="179949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Дата 3">
            <a:extLst>
              <a:ext uri="{FF2B5EF4-FFF2-40B4-BE49-F238E27FC236}">
                <a16:creationId xmlns:a16="http://schemas.microsoft.com/office/drawing/2014/main" xmlns="" id="{9C8F833A-02FB-E36B-45C9-0645070F68FD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68164" y="6357168"/>
            <a:ext cx="1641986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noProof="0" dirty="0"/>
              <a:t>20XX</a:t>
            </a:r>
            <a:endParaRPr lang="ru-RU" noProof="0" dirty="0">
              <a:latin typeface="Calibri" panose="020F0502020204030204" pitchFamily="34" charset="0"/>
            </a:endParaRPr>
          </a:p>
        </p:txBody>
      </p:sp>
      <p:sp>
        <p:nvSpPr>
          <p:cNvPr id="3" name="Нижний колонтитул 6">
            <a:extLst>
              <a:ext uri="{FF2B5EF4-FFF2-40B4-BE49-F238E27FC236}">
                <a16:creationId xmlns:a16="http://schemas.microsoft.com/office/drawing/2014/main" xmlns="" id="{7BDAEEC9-E6ED-C61A-85C7-C1E0B67B16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xmlns="" id="{E71492A7-053E-DE52-D433-9715A1632B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64103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94A09A9-5501-47C1-A89A-A340965A2BE2}" type="slidenum">
              <a:rPr lang="ru-RU" noProof="0" smtClean="0"/>
              <a:pPr/>
              <a:t>‹#›</a:t>
            </a:fld>
            <a:endParaRPr lang="ru-RU" noProof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545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 содержимого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84AEE3-6C7B-402E-B26D-1D079D78D3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90507" y="395289"/>
            <a:ext cx="7733329" cy="1189806"/>
          </a:xfrm>
        </p:spPr>
        <p:txBody>
          <a:bodyPr lIns="0" rtlCol="0">
            <a:no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1101641-6BDA-433D-9393-1DDACE06701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890507" y="1997132"/>
            <a:ext cx="2765356" cy="4465579"/>
          </a:xfrm>
        </p:spPr>
        <p:txBody>
          <a:bodyPr lIns="0" rtlCol="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</a:lstStyle>
          <a:p>
            <a:pPr rtl="0"/>
            <a:r>
              <a:rPr lang="ru-RU" noProof="0" dirty="0">
                <a:cs typeface="Calibri"/>
              </a:rPr>
              <a:t>Текст слайда</a:t>
            </a:r>
            <a:endParaRPr lang="ru-RU" noProof="0" dirty="0"/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</p:txBody>
      </p:sp>
      <p:sp>
        <p:nvSpPr>
          <p:cNvPr id="8" name="Объект 3">
            <a:extLst>
              <a:ext uri="{FF2B5EF4-FFF2-40B4-BE49-F238E27FC236}">
                <a16:creationId xmlns:a16="http://schemas.microsoft.com/office/drawing/2014/main" xmlns="" id="{C8C1FBAB-005F-F0AD-1BEA-D659045F89F3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815634" y="1997132"/>
            <a:ext cx="4808202" cy="4232218"/>
          </a:xfrm>
        </p:spPr>
        <p:txBody>
          <a:bodyPr lIns="91440" rtlCol="0">
            <a:normAutofit/>
          </a:bodyPr>
          <a:lstStyle>
            <a:lvl1pPr marL="0" indent="0">
              <a:lnSpc>
                <a:spcPct val="130000"/>
              </a:lnSpc>
              <a:spcBef>
                <a:spcPts val="1000"/>
              </a:spcBef>
              <a:buNone/>
              <a:defRPr sz="1800"/>
            </a:lvl1pPr>
            <a:lvl2pPr marL="283464" indent="-283464">
              <a:lnSpc>
                <a:spcPct val="130000"/>
              </a:lnSpc>
              <a:spcBef>
                <a:spcPts val="1000"/>
              </a:spcBef>
              <a:defRPr sz="1800"/>
            </a:lvl2pPr>
            <a:lvl3pPr marL="566928" indent="-283464">
              <a:lnSpc>
                <a:spcPct val="130000"/>
              </a:lnSpc>
              <a:spcBef>
                <a:spcPts val="1000"/>
              </a:spcBef>
              <a:defRPr sz="1800"/>
            </a:lvl3pPr>
            <a:lvl4pPr marL="850392" indent="-283464">
              <a:lnSpc>
                <a:spcPct val="130000"/>
              </a:lnSpc>
              <a:spcBef>
                <a:spcPts val="1000"/>
              </a:spcBef>
              <a:defRPr sz="1800"/>
            </a:lvl4pPr>
            <a:lvl5pPr marL="1371600" indent="-283464">
              <a:lnSpc>
                <a:spcPct val="130000"/>
              </a:lnSpc>
              <a:spcBef>
                <a:spcPts val="1000"/>
              </a:spcBef>
              <a:defRPr sz="1800"/>
            </a:lvl5pPr>
          </a:lstStyle>
          <a:p>
            <a:pPr rtl="0"/>
            <a:r>
              <a:rPr lang="ru-RU" noProof="0" dirty="0">
                <a:cs typeface="Calibri"/>
              </a:rPr>
              <a:t>Текст слайда</a:t>
            </a:r>
            <a:endParaRPr lang="ru-RU" noProof="0" dirty="0"/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40CF0BDF-4C70-3A21-D896-DAC13562A2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890509" y="179949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Группа 74">
            <a:extLst>
              <a:ext uri="{FF2B5EF4-FFF2-40B4-BE49-F238E27FC236}">
                <a16:creationId xmlns:a16="http://schemas.microsoft.com/office/drawing/2014/main" xmlns="" id="{A735428F-DCEA-E8DB-1A53-7A9E8B6BD1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2700000">
            <a:off x="883418" y="-158956"/>
            <a:ext cx="2457450" cy="3838575"/>
            <a:chOff x="587376" y="280988"/>
            <a:chExt cx="2457450" cy="3838575"/>
          </a:xfrm>
        </p:grpSpPr>
        <p:sp>
          <p:nvSpPr>
            <p:cNvPr id="76" name="Freeform 64">
              <a:extLst>
                <a:ext uri="{FF2B5EF4-FFF2-40B4-BE49-F238E27FC236}">
                  <a16:creationId xmlns:a16="http://schemas.microsoft.com/office/drawing/2014/main" xmlns="" id="{B08950FF-1512-B7DF-BED3-12DAB240CE0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816101" y="1443038"/>
              <a:ext cx="1228725" cy="790575"/>
            </a:xfrm>
            <a:custGeom>
              <a:avLst/>
              <a:gdLst>
                <a:gd name="T0" fmla="*/ 162 w 258"/>
                <a:gd name="T1" fmla="*/ 132 h 166"/>
                <a:gd name="T2" fmla="*/ 258 w 258"/>
                <a:gd name="T3" fmla="*/ 0 h 166"/>
                <a:gd name="T4" fmla="*/ 0 w 258"/>
                <a:gd name="T5" fmla="*/ 149 h 166"/>
                <a:gd name="T6" fmla="*/ 162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162" y="132"/>
                  </a:moveTo>
                  <a:cubicBezTo>
                    <a:pt x="214" y="102"/>
                    <a:pt x="247" y="54"/>
                    <a:pt x="258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52" y="166"/>
                    <a:pt x="111" y="162"/>
                    <a:pt x="162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7" name="Freeform 81">
              <a:extLst>
                <a:ext uri="{FF2B5EF4-FFF2-40B4-BE49-F238E27FC236}">
                  <a16:creationId xmlns:a16="http://schemas.microsoft.com/office/drawing/2014/main" xmlns="" id="{FED46019-50FE-56DC-07AE-3140B62D99D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816101" y="2205038"/>
              <a:ext cx="1228725" cy="790575"/>
            </a:xfrm>
            <a:custGeom>
              <a:avLst/>
              <a:gdLst>
                <a:gd name="T0" fmla="*/ 162 w 258"/>
                <a:gd name="T1" fmla="*/ 132 h 166"/>
                <a:gd name="T2" fmla="*/ 258 w 258"/>
                <a:gd name="T3" fmla="*/ 0 h 166"/>
                <a:gd name="T4" fmla="*/ 0 w 258"/>
                <a:gd name="T5" fmla="*/ 149 h 166"/>
                <a:gd name="T6" fmla="*/ 162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162" y="132"/>
                  </a:moveTo>
                  <a:cubicBezTo>
                    <a:pt x="214" y="102"/>
                    <a:pt x="247" y="54"/>
                    <a:pt x="258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52" y="166"/>
                    <a:pt x="111" y="162"/>
                    <a:pt x="162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8" name="Freeform 61">
              <a:extLst>
                <a:ext uri="{FF2B5EF4-FFF2-40B4-BE49-F238E27FC236}">
                  <a16:creationId xmlns:a16="http://schemas.microsoft.com/office/drawing/2014/main" xmlns="" id="{F8344F6F-7BFF-A0C1-6A5C-7C26859CEFD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7376" y="1443038"/>
              <a:ext cx="1228725" cy="790575"/>
            </a:xfrm>
            <a:custGeom>
              <a:avLst/>
              <a:gdLst>
                <a:gd name="T0" fmla="*/ 95 w 258"/>
                <a:gd name="T1" fmla="*/ 132 h 166"/>
                <a:gd name="T2" fmla="*/ 258 w 258"/>
                <a:gd name="T3" fmla="*/ 149 h 166"/>
                <a:gd name="T4" fmla="*/ 0 w 258"/>
                <a:gd name="T5" fmla="*/ 0 h 166"/>
                <a:gd name="T6" fmla="*/ 95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95" y="132"/>
                  </a:moveTo>
                  <a:cubicBezTo>
                    <a:pt x="147" y="162"/>
                    <a:pt x="206" y="166"/>
                    <a:pt x="258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54"/>
                    <a:pt x="44" y="102"/>
                    <a:pt x="95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xmlns="" id="{B351AD35-F328-430C-AC8C-9C2FCC751BC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7376" y="2205038"/>
              <a:ext cx="1228725" cy="790575"/>
            </a:xfrm>
            <a:custGeom>
              <a:avLst/>
              <a:gdLst>
                <a:gd name="T0" fmla="*/ 95 w 258"/>
                <a:gd name="T1" fmla="*/ 132 h 166"/>
                <a:gd name="T2" fmla="*/ 258 w 258"/>
                <a:gd name="T3" fmla="*/ 149 h 166"/>
                <a:gd name="T4" fmla="*/ 0 w 258"/>
                <a:gd name="T5" fmla="*/ 0 h 166"/>
                <a:gd name="T6" fmla="*/ 95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95" y="132"/>
                  </a:moveTo>
                  <a:cubicBezTo>
                    <a:pt x="147" y="162"/>
                    <a:pt x="206" y="166"/>
                    <a:pt x="258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54"/>
                    <a:pt x="44" y="102"/>
                    <a:pt x="95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0" name="Freeform 84">
              <a:extLst>
                <a:ext uri="{FF2B5EF4-FFF2-40B4-BE49-F238E27FC236}">
                  <a16:creationId xmlns:a16="http://schemas.microsoft.com/office/drawing/2014/main" xmlns="" id="{26C9E2DF-5528-DC17-0E3E-5CAB023139D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7376" y="2967038"/>
              <a:ext cx="1228725" cy="790575"/>
            </a:xfrm>
            <a:custGeom>
              <a:avLst/>
              <a:gdLst>
                <a:gd name="T0" fmla="*/ 95 w 258"/>
                <a:gd name="T1" fmla="*/ 132 h 166"/>
                <a:gd name="T2" fmla="*/ 258 w 258"/>
                <a:gd name="T3" fmla="*/ 149 h 166"/>
                <a:gd name="T4" fmla="*/ 0 w 258"/>
                <a:gd name="T5" fmla="*/ 0 h 166"/>
                <a:gd name="T6" fmla="*/ 95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95" y="132"/>
                  </a:moveTo>
                  <a:cubicBezTo>
                    <a:pt x="147" y="162"/>
                    <a:pt x="206" y="166"/>
                    <a:pt x="258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54"/>
                    <a:pt x="44" y="102"/>
                    <a:pt x="95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1" name="Freeform 87">
              <a:extLst>
                <a:ext uri="{FF2B5EF4-FFF2-40B4-BE49-F238E27FC236}">
                  <a16:creationId xmlns:a16="http://schemas.microsoft.com/office/drawing/2014/main" xmlns="" id="{C6D0E3D9-FDBB-F24B-58B3-5D64BA3AD94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816101" y="2967038"/>
              <a:ext cx="1228725" cy="790575"/>
            </a:xfrm>
            <a:custGeom>
              <a:avLst/>
              <a:gdLst>
                <a:gd name="T0" fmla="*/ 162 w 258"/>
                <a:gd name="T1" fmla="*/ 132 h 166"/>
                <a:gd name="T2" fmla="*/ 258 w 258"/>
                <a:gd name="T3" fmla="*/ 0 h 166"/>
                <a:gd name="T4" fmla="*/ 0 w 258"/>
                <a:gd name="T5" fmla="*/ 149 h 166"/>
                <a:gd name="T6" fmla="*/ 162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162" y="132"/>
                  </a:moveTo>
                  <a:cubicBezTo>
                    <a:pt x="214" y="102"/>
                    <a:pt x="247" y="54"/>
                    <a:pt x="258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52" y="166"/>
                    <a:pt x="111" y="162"/>
                    <a:pt x="162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2" name="Freeform 60">
              <a:extLst>
                <a:ext uri="{FF2B5EF4-FFF2-40B4-BE49-F238E27FC236}">
                  <a16:creationId xmlns:a16="http://schemas.microsoft.com/office/drawing/2014/main" xmlns="" id="{7CEB91EF-B50A-86E9-6E90-5306CC452CC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816101" y="280988"/>
              <a:ext cx="319088" cy="1419225"/>
            </a:xfrm>
            <a:custGeom>
              <a:avLst/>
              <a:gdLst>
                <a:gd name="T0" fmla="*/ 0 w 67"/>
                <a:gd name="T1" fmla="*/ 0 h 298"/>
                <a:gd name="T2" fmla="*/ 0 w 67"/>
                <a:gd name="T3" fmla="*/ 298 h 298"/>
                <a:gd name="T4" fmla="*/ 67 w 67"/>
                <a:gd name="T5" fmla="*/ 149 h 298"/>
                <a:gd name="T6" fmla="*/ 0 w 67"/>
                <a:gd name="T7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298">
                  <a:moveTo>
                    <a:pt x="0" y="0"/>
                  </a:moveTo>
                  <a:cubicBezTo>
                    <a:pt x="0" y="298"/>
                    <a:pt x="0" y="298"/>
                    <a:pt x="0" y="298"/>
                  </a:cubicBezTo>
                  <a:cubicBezTo>
                    <a:pt x="41" y="261"/>
                    <a:pt x="67" y="208"/>
                    <a:pt x="67" y="149"/>
                  </a:cubicBezTo>
                  <a:cubicBezTo>
                    <a:pt x="67" y="89"/>
                    <a:pt x="41" y="36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27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3" name="Freeform 59">
              <a:extLst>
                <a:ext uri="{FF2B5EF4-FFF2-40B4-BE49-F238E27FC236}">
                  <a16:creationId xmlns:a16="http://schemas.microsoft.com/office/drawing/2014/main" xmlns="" id="{9F658E30-2295-292A-732D-35D6A2A3ABF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97013" y="280988"/>
              <a:ext cx="319088" cy="1419225"/>
            </a:xfrm>
            <a:custGeom>
              <a:avLst/>
              <a:gdLst>
                <a:gd name="T0" fmla="*/ 0 w 67"/>
                <a:gd name="T1" fmla="*/ 149 h 298"/>
                <a:gd name="T2" fmla="*/ 67 w 67"/>
                <a:gd name="T3" fmla="*/ 298 h 298"/>
                <a:gd name="T4" fmla="*/ 67 w 67"/>
                <a:gd name="T5" fmla="*/ 0 h 298"/>
                <a:gd name="T6" fmla="*/ 0 w 67"/>
                <a:gd name="T7" fmla="*/ 14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298">
                  <a:moveTo>
                    <a:pt x="0" y="149"/>
                  </a:moveTo>
                  <a:cubicBezTo>
                    <a:pt x="0" y="208"/>
                    <a:pt x="26" y="261"/>
                    <a:pt x="67" y="29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36"/>
                    <a:pt x="0" y="89"/>
                    <a:pt x="0" y="14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89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4" name="Freeform 62">
              <a:extLst>
                <a:ext uri="{FF2B5EF4-FFF2-40B4-BE49-F238E27FC236}">
                  <a16:creationId xmlns:a16="http://schemas.microsoft.com/office/drawing/2014/main" xmlns="" id="{46653527-5E94-B1BE-2530-38683A6E589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7376" y="1390651"/>
              <a:ext cx="1228725" cy="761999"/>
            </a:xfrm>
            <a:custGeom>
              <a:avLst/>
              <a:gdLst>
                <a:gd name="T0" fmla="*/ 0 w 258"/>
                <a:gd name="T1" fmla="*/ 17 h 166"/>
                <a:gd name="T2" fmla="*/ 258 w 258"/>
                <a:gd name="T3" fmla="*/ 166 h 166"/>
                <a:gd name="T4" fmla="*/ 162 w 258"/>
                <a:gd name="T5" fmla="*/ 34 h 166"/>
                <a:gd name="T6" fmla="*/ 0 w 258"/>
                <a:gd name="T7" fmla="*/ 1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7"/>
                  </a:moveTo>
                  <a:cubicBezTo>
                    <a:pt x="258" y="166"/>
                    <a:pt x="258" y="166"/>
                    <a:pt x="258" y="166"/>
                  </a:cubicBezTo>
                  <a:cubicBezTo>
                    <a:pt x="247" y="112"/>
                    <a:pt x="213" y="63"/>
                    <a:pt x="162" y="34"/>
                  </a:cubicBezTo>
                  <a:cubicBezTo>
                    <a:pt x="111" y="4"/>
                    <a:pt x="52" y="0"/>
                    <a:pt x="0" y="1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5" name="Freeform 65">
              <a:extLst>
                <a:ext uri="{FF2B5EF4-FFF2-40B4-BE49-F238E27FC236}">
                  <a16:creationId xmlns:a16="http://schemas.microsoft.com/office/drawing/2014/main" xmlns="" id="{746ECD9D-C4C1-ABBF-B385-62CE7091711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816101" y="1362075"/>
              <a:ext cx="1228725" cy="790575"/>
            </a:xfrm>
            <a:custGeom>
              <a:avLst/>
              <a:gdLst>
                <a:gd name="T0" fmla="*/ 0 w 258"/>
                <a:gd name="T1" fmla="*/ 166 h 166"/>
                <a:gd name="T2" fmla="*/ 258 w 258"/>
                <a:gd name="T3" fmla="*/ 17 h 166"/>
                <a:gd name="T4" fmla="*/ 96 w 258"/>
                <a:gd name="T5" fmla="*/ 34 h 166"/>
                <a:gd name="T6" fmla="*/ 0 w 258"/>
                <a:gd name="T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66"/>
                  </a:moveTo>
                  <a:cubicBezTo>
                    <a:pt x="258" y="17"/>
                    <a:pt x="258" y="17"/>
                    <a:pt x="258" y="17"/>
                  </a:cubicBezTo>
                  <a:cubicBezTo>
                    <a:pt x="206" y="0"/>
                    <a:pt x="147" y="4"/>
                    <a:pt x="96" y="34"/>
                  </a:cubicBezTo>
                  <a:cubicBezTo>
                    <a:pt x="44" y="63"/>
                    <a:pt x="11" y="112"/>
                    <a:pt x="0" y="166"/>
                  </a:cubicBezTo>
                  <a:close/>
                </a:path>
              </a:pathLst>
            </a:custGeom>
            <a:gradFill flip="none" rotWithShape="0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6" name="Freeform 79">
              <a:extLst>
                <a:ext uri="{FF2B5EF4-FFF2-40B4-BE49-F238E27FC236}">
                  <a16:creationId xmlns:a16="http://schemas.microsoft.com/office/drawing/2014/main" xmlns="" id="{F12FD0B4-D775-8778-B4AB-28128812511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7376" y="2124075"/>
              <a:ext cx="1228725" cy="790575"/>
            </a:xfrm>
            <a:custGeom>
              <a:avLst/>
              <a:gdLst>
                <a:gd name="T0" fmla="*/ 0 w 258"/>
                <a:gd name="T1" fmla="*/ 17 h 166"/>
                <a:gd name="T2" fmla="*/ 258 w 258"/>
                <a:gd name="T3" fmla="*/ 166 h 166"/>
                <a:gd name="T4" fmla="*/ 162 w 258"/>
                <a:gd name="T5" fmla="*/ 34 h 166"/>
                <a:gd name="T6" fmla="*/ 0 w 258"/>
                <a:gd name="T7" fmla="*/ 1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7"/>
                  </a:moveTo>
                  <a:cubicBezTo>
                    <a:pt x="258" y="166"/>
                    <a:pt x="258" y="166"/>
                    <a:pt x="258" y="166"/>
                  </a:cubicBezTo>
                  <a:cubicBezTo>
                    <a:pt x="247" y="112"/>
                    <a:pt x="213" y="63"/>
                    <a:pt x="162" y="34"/>
                  </a:cubicBezTo>
                  <a:cubicBezTo>
                    <a:pt x="111" y="4"/>
                    <a:pt x="52" y="0"/>
                    <a:pt x="0" y="1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7" name="Freeform 82">
              <a:extLst>
                <a:ext uri="{FF2B5EF4-FFF2-40B4-BE49-F238E27FC236}">
                  <a16:creationId xmlns:a16="http://schemas.microsoft.com/office/drawing/2014/main" xmlns="" id="{9060E759-708B-81DA-7D61-A5E4FD15AF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816101" y="2124075"/>
              <a:ext cx="1228725" cy="790575"/>
            </a:xfrm>
            <a:custGeom>
              <a:avLst/>
              <a:gdLst>
                <a:gd name="T0" fmla="*/ 0 w 258"/>
                <a:gd name="T1" fmla="*/ 166 h 166"/>
                <a:gd name="T2" fmla="*/ 258 w 258"/>
                <a:gd name="T3" fmla="*/ 17 h 166"/>
                <a:gd name="T4" fmla="*/ 96 w 258"/>
                <a:gd name="T5" fmla="*/ 34 h 166"/>
                <a:gd name="T6" fmla="*/ 0 w 258"/>
                <a:gd name="T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66"/>
                  </a:moveTo>
                  <a:cubicBezTo>
                    <a:pt x="258" y="17"/>
                    <a:pt x="258" y="17"/>
                    <a:pt x="258" y="17"/>
                  </a:cubicBezTo>
                  <a:cubicBezTo>
                    <a:pt x="206" y="0"/>
                    <a:pt x="147" y="4"/>
                    <a:pt x="96" y="34"/>
                  </a:cubicBezTo>
                  <a:cubicBezTo>
                    <a:pt x="44" y="63"/>
                    <a:pt x="11" y="112"/>
                    <a:pt x="0" y="16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8" name="Freeform 85">
              <a:extLst>
                <a:ext uri="{FF2B5EF4-FFF2-40B4-BE49-F238E27FC236}">
                  <a16:creationId xmlns:a16="http://schemas.microsoft.com/office/drawing/2014/main" xmlns="" id="{C1BC18FF-D435-8372-8D36-F0A2E2FF127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7376" y="2886075"/>
              <a:ext cx="1228725" cy="790575"/>
            </a:xfrm>
            <a:custGeom>
              <a:avLst/>
              <a:gdLst>
                <a:gd name="T0" fmla="*/ 0 w 258"/>
                <a:gd name="T1" fmla="*/ 17 h 166"/>
                <a:gd name="T2" fmla="*/ 258 w 258"/>
                <a:gd name="T3" fmla="*/ 166 h 166"/>
                <a:gd name="T4" fmla="*/ 162 w 258"/>
                <a:gd name="T5" fmla="*/ 34 h 166"/>
                <a:gd name="T6" fmla="*/ 0 w 258"/>
                <a:gd name="T7" fmla="*/ 1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7"/>
                  </a:moveTo>
                  <a:cubicBezTo>
                    <a:pt x="258" y="166"/>
                    <a:pt x="258" y="166"/>
                    <a:pt x="258" y="166"/>
                  </a:cubicBezTo>
                  <a:cubicBezTo>
                    <a:pt x="247" y="112"/>
                    <a:pt x="213" y="63"/>
                    <a:pt x="162" y="34"/>
                  </a:cubicBezTo>
                  <a:cubicBezTo>
                    <a:pt x="111" y="4"/>
                    <a:pt x="52" y="0"/>
                    <a:pt x="0" y="1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xmlns="" id="{D7BE903D-C298-1952-7991-8E31C2AF26A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816101" y="2886075"/>
              <a:ext cx="1228725" cy="790575"/>
            </a:xfrm>
            <a:custGeom>
              <a:avLst/>
              <a:gdLst>
                <a:gd name="T0" fmla="*/ 0 w 258"/>
                <a:gd name="T1" fmla="*/ 166 h 166"/>
                <a:gd name="T2" fmla="*/ 258 w 258"/>
                <a:gd name="T3" fmla="*/ 17 h 166"/>
                <a:gd name="T4" fmla="*/ 96 w 258"/>
                <a:gd name="T5" fmla="*/ 34 h 166"/>
                <a:gd name="T6" fmla="*/ 0 w 258"/>
                <a:gd name="T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66"/>
                  </a:moveTo>
                  <a:cubicBezTo>
                    <a:pt x="258" y="17"/>
                    <a:pt x="258" y="17"/>
                    <a:pt x="258" y="17"/>
                  </a:cubicBezTo>
                  <a:cubicBezTo>
                    <a:pt x="206" y="0"/>
                    <a:pt x="147" y="4"/>
                    <a:pt x="96" y="34"/>
                  </a:cubicBezTo>
                  <a:cubicBezTo>
                    <a:pt x="44" y="63"/>
                    <a:pt x="11" y="112"/>
                    <a:pt x="0" y="16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grpSp>
          <p:nvGrpSpPr>
            <p:cNvPr id="90" name="Группа 89">
              <a:extLst>
                <a:ext uri="{FF2B5EF4-FFF2-40B4-BE49-F238E27FC236}">
                  <a16:creationId xmlns:a16="http://schemas.microsoft.com/office/drawing/2014/main" xmlns="" id="{B607DCA6-6024-D362-9330-8AFFBBB8A73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587376" y="280988"/>
              <a:ext cx="2457450" cy="3838575"/>
              <a:chOff x="587376" y="280988"/>
              <a:chExt cx="2457450" cy="3838575"/>
            </a:xfrm>
          </p:grpSpPr>
          <p:sp>
            <p:nvSpPr>
              <p:cNvPr id="91" name="Line 63">
                <a:extLst>
                  <a:ext uri="{FF2B5EF4-FFF2-40B4-BE49-F238E27FC236}">
                    <a16:creationId xmlns:a16="http://schemas.microsoft.com/office/drawing/2014/main" xmlns="" id="{3B80B578-9153-AA37-CCF4-1C530CE74F3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1443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92" name="Line 66">
                <a:extLst>
                  <a:ext uri="{FF2B5EF4-FFF2-40B4-BE49-F238E27FC236}">
                    <a16:creationId xmlns:a16="http://schemas.microsoft.com/office/drawing/2014/main" xmlns="" id="{70FF2BF6-5E2B-13B9-B292-51297D0F078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flipV="1">
                <a:off x="1816101" y="1443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93" name="Line 67">
                <a:extLst>
                  <a:ext uri="{FF2B5EF4-FFF2-40B4-BE49-F238E27FC236}">
                    <a16:creationId xmlns:a16="http://schemas.microsoft.com/office/drawing/2014/main" xmlns="" id="{10EEC0DE-2FA0-2991-F09B-FDB7F90BCF9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flipV="1">
                <a:off x="1816101" y="280988"/>
                <a:ext cx="0" cy="3838575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94" name="Line 80">
                <a:extLst>
                  <a:ext uri="{FF2B5EF4-FFF2-40B4-BE49-F238E27FC236}">
                    <a16:creationId xmlns:a16="http://schemas.microsoft.com/office/drawing/2014/main" xmlns="" id="{FD5727E7-2D7B-1745-2AFE-EE92B123D058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205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95" name="Line 83">
                <a:extLst>
                  <a:ext uri="{FF2B5EF4-FFF2-40B4-BE49-F238E27FC236}">
                    <a16:creationId xmlns:a16="http://schemas.microsoft.com/office/drawing/2014/main" xmlns="" id="{7E599577-4F0E-E46B-8F38-5DE84B9EB3E6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flipV="1">
                <a:off x="1816101" y="2205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96" name="Line 86">
                <a:extLst>
                  <a:ext uri="{FF2B5EF4-FFF2-40B4-BE49-F238E27FC236}">
                    <a16:creationId xmlns:a16="http://schemas.microsoft.com/office/drawing/2014/main" xmlns="" id="{EBC3501F-ACA9-9716-54B2-308F761A3550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967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97" name="Line 89">
                <a:extLst>
                  <a:ext uri="{FF2B5EF4-FFF2-40B4-BE49-F238E27FC236}">
                    <a16:creationId xmlns:a16="http://schemas.microsoft.com/office/drawing/2014/main" xmlns="" id="{8F837063-D92B-EA3A-1299-475B6632C00C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flipV="1">
                <a:off x="1816101" y="2967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</p:grpSp>
      <p:grpSp>
        <p:nvGrpSpPr>
          <p:cNvPr id="98" name="Группа 97">
            <a:extLst>
              <a:ext uri="{FF2B5EF4-FFF2-40B4-BE49-F238E27FC236}">
                <a16:creationId xmlns:a16="http://schemas.microsoft.com/office/drawing/2014/main" xmlns="" id="{D1A340BC-A6D3-539D-CB1E-965CF9C5DE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ChangeAspect="1"/>
          </p:cNvGrp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18900000" flipV="1">
            <a:off x="917093" y="3213810"/>
            <a:ext cx="2457450" cy="3838575"/>
            <a:chOff x="587376" y="280988"/>
            <a:chExt cx="2457450" cy="3838575"/>
          </a:xfrm>
        </p:grpSpPr>
        <p:sp>
          <p:nvSpPr>
            <p:cNvPr id="99" name="Freeform 64">
              <a:extLst>
                <a:ext uri="{FF2B5EF4-FFF2-40B4-BE49-F238E27FC236}">
                  <a16:creationId xmlns:a16="http://schemas.microsoft.com/office/drawing/2014/main" xmlns="" id="{7AC7CD44-8A4B-F8A7-C900-0DD35E0EB8B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816101" y="1443038"/>
              <a:ext cx="1228725" cy="790575"/>
            </a:xfrm>
            <a:custGeom>
              <a:avLst/>
              <a:gdLst>
                <a:gd name="T0" fmla="*/ 162 w 258"/>
                <a:gd name="T1" fmla="*/ 132 h 166"/>
                <a:gd name="T2" fmla="*/ 258 w 258"/>
                <a:gd name="T3" fmla="*/ 0 h 166"/>
                <a:gd name="T4" fmla="*/ 0 w 258"/>
                <a:gd name="T5" fmla="*/ 149 h 166"/>
                <a:gd name="T6" fmla="*/ 162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162" y="132"/>
                  </a:moveTo>
                  <a:cubicBezTo>
                    <a:pt x="214" y="102"/>
                    <a:pt x="247" y="54"/>
                    <a:pt x="258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52" y="166"/>
                    <a:pt x="111" y="162"/>
                    <a:pt x="162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0" name="Freeform 81">
              <a:extLst>
                <a:ext uri="{FF2B5EF4-FFF2-40B4-BE49-F238E27FC236}">
                  <a16:creationId xmlns:a16="http://schemas.microsoft.com/office/drawing/2014/main" xmlns="" id="{11D7F6C7-DB52-EF70-52AC-898829F0AB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816101" y="2205038"/>
              <a:ext cx="1228725" cy="790575"/>
            </a:xfrm>
            <a:custGeom>
              <a:avLst/>
              <a:gdLst>
                <a:gd name="T0" fmla="*/ 162 w 258"/>
                <a:gd name="T1" fmla="*/ 132 h 166"/>
                <a:gd name="T2" fmla="*/ 258 w 258"/>
                <a:gd name="T3" fmla="*/ 0 h 166"/>
                <a:gd name="T4" fmla="*/ 0 w 258"/>
                <a:gd name="T5" fmla="*/ 149 h 166"/>
                <a:gd name="T6" fmla="*/ 162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162" y="132"/>
                  </a:moveTo>
                  <a:cubicBezTo>
                    <a:pt x="214" y="102"/>
                    <a:pt x="247" y="54"/>
                    <a:pt x="258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52" y="166"/>
                    <a:pt x="111" y="162"/>
                    <a:pt x="162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1" name="Freeform 61">
              <a:extLst>
                <a:ext uri="{FF2B5EF4-FFF2-40B4-BE49-F238E27FC236}">
                  <a16:creationId xmlns:a16="http://schemas.microsoft.com/office/drawing/2014/main" xmlns="" id="{198FB818-8D72-83A8-92A1-DBF9598518A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7376" y="1443038"/>
              <a:ext cx="1228725" cy="790575"/>
            </a:xfrm>
            <a:custGeom>
              <a:avLst/>
              <a:gdLst>
                <a:gd name="T0" fmla="*/ 95 w 258"/>
                <a:gd name="T1" fmla="*/ 132 h 166"/>
                <a:gd name="T2" fmla="*/ 258 w 258"/>
                <a:gd name="T3" fmla="*/ 149 h 166"/>
                <a:gd name="T4" fmla="*/ 0 w 258"/>
                <a:gd name="T5" fmla="*/ 0 h 166"/>
                <a:gd name="T6" fmla="*/ 95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95" y="132"/>
                  </a:moveTo>
                  <a:cubicBezTo>
                    <a:pt x="147" y="162"/>
                    <a:pt x="206" y="166"/>
                    <a:pt x="258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54"/>
                    <a:pt x="44" y="102"/>
                    <a:pt x="95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2" name="Freeform 78">
              <a:extLst>
                <a:ext uri="{FF2B5EF4-FFF2-40B4-BE49-F238E27FC236}">
                  <a16:creationId xmlns:a16="http://schemas.microsoft.com/office/drawing/2014/main" xmlns="" id="{3D0C3C81-7CE0-2D78-D02F-F9DCF050118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7376" y="2205038"/>
              <a:ext cx="1228725" cy="790575"/>
            </a:xfrm>
            <a:custGeom>
              <a:avLst/>
              <a:gdLst>
                <a:gd name="T0" fmla="*/ 95 w 258"/>
                <a:gd name="T1" fmla="*/ 132 h 166"/>
                <a:gd name="T2" fmla="*/ 258 w 258"/>
                <a:gd name="T3" fmla="*/ 149 h 166"/>
                <a:gd name="T4" fmla="*/ 0 w 258"/>
                <a:gd name="T5" fmla="*/ 0 h 166"/>
                <a:gd name="T6" fmla="*/ 95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95" y="132"/>
                  </a:moveTo>
                  <a:cubicBezTo>
                    <a:pt x="147" y="162"/>
                    <a:pt x="206" y="166"/>
                    <a:pt x="258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54"/>
                    <a:pt x="44" y="102"/>
                    <a:pt x="95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3" name="Freeform 84">
              <a:extLst>
                <a:ext uri="{FF2B5EF4-FFF2-40B4-BE49-F238E27FC236}">
                  <a16:creationId xmlns:a16="http://schemas.microsoft.com/office/drawing/2014/main" xmlns="" id="{0C7ED120-F30B-14AB-5B2F-B022C866898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7376" y="2967038"/>
              <a:ext cx="1228725" cy="790575"/>
            </a:xfrm>
            <a:custGeom>
              <a:avLst/>
              <a:gdLst>
                <a:gd name="T0" fmla="*/ 95 w 258"/>
                <a:gd name="T1" fmla="*/ 132 h 166"/>
                <a:gd name="T2" fmla="*/ 258 w 258"/>
                <a:gd name="T3" fmla="*/ 149 h 166"/>
                <a:gd name="T4" fmla="*/ 0 w 258"/>
                <a:gd name="T5" fmla="*/ 0 h 166"/>
                <a:gd name="T6" fmla="*/ 95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95" y="132"/>
                  </a:moveTo>
                  <a:cubicBezTo>
                    <a:pt x="147" y="162"/>
                    <a:pt x="206" y="166"/>
                    <a:pt x="258" y="14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" y="54"/>
                    <a:pt x="44" y="102"/>
                    <a:pt x="95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4" name="Freeform 87">
              <a:extLst>
                <a:ext uri="{FF2B5EF4-FFF2-40B4-BE49-F238E27FC236}">
                  <a16:creationId xmlns:a16="http://schemas.microsoft.com/office/drawing/2014/main" xmlns="" id="{60788874-2352-19A7-D664-0106854D901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816101" y="2967038"/>
              <a:ext cx="1228725" cy="790575"/>
            </a:xfrm>
            <a:custGeom>
              <a:avLst/>
              <a:gdLst>
                <a:gd name="T0" fmla="*/ 162 w 258"/>
                <a:gd name="T1" fmla="*/ 132 h 166"/>
                <a:gd name="T2" fmla="*/ 258 w 258"/>
                <a:gd name="T3" fmla="*/ 0 h 166"/>
                <a:gd name="T4" fmla="*/ 0 w 258"/>
                <a:gd name="T5" fmla="*/ 149 h 166"/>
                <a:gd name="T6" fmla="*/ 162 w 258"/>
                <a:gd name="T7" fmla="*/ 132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162" y="132"/>
                  </a:moveTo>
                  <a:cubicBezTo>
                    <a:pt x="214" y="102"/>
                    <a:pt x="247" y="54"/>
                    <a:pt x="258" y="0"/>
                  </a:cubicBezTo>
                  <a:cubicBezTo>
                    <a:pt x="0" y="149"/>
                    <a:pt x="0" y="149"/>
                    <a:pt x="0" y="149"/>
                  </a:cubicBezTo>
                  <a:cubicBezTo>
                    <a:pt x="52" y="166"/>
                    <a:pt x="111" y="162"/>
                    <a:pt x="162" y="13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5" name="Freeform 60">
              <a:extLst>
                <a:ext uri="{FF2B5EF4-FFF2-40B4-BE49-F238E27FC236}">
                  <a16:creationId xmlns:a16="http://schemas.microsoft.com/office/drawing/2014/main" xmlns="" id="{88B03378-17C4-9F0A-14DE-B0D14C3A58F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816101" y="280988"/>
              <a:ext cx="319088" cy="1419225"/>
            </a:xfrm>
            <a:custGeom>
              <a:avLst/>
              <a:gdLst>
                <a:gd name="T0" fmla="*/ 0 w 67"/>
                <a:gd name="T1" fmla="*/ 0 h 298"/>
                <a:gd name="T2" fmla="*/ 0 w 67"/>
                <a:gd name="T3" fmla="*/ 298 h 298"/>
                <a:gd name="T4" fmla="*/ 67 w 67"/>
                <a:gd name="T5" fmla="*/ 149 h 298"/>
                <a:gd name="T6" fmla="*/ 0 w 67"/>
                <a:gd name="T7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298">
                  <a:moveTo>
                    <a:pt x="0" y="0"/>
                  </a:moveTo>
                  <a:cubicBezTo>
                    <a:pt x="0" y="298"/>
                    <a:pt x="0" y="298"/>
                    <a:pt x="0" y="298"/>
                  </a:cubicBezTo>
                  <a:cubicBezTo>
                    <a:pt x="41" y="261"/>
                    <a:pt x="67" y="208"/>
                    <a:pt x="67" y="149"/>
                  </a:cubicBezTo>
                  <a:cubicBezTo>
                    <a:pt x="67" y="89"/>
                    <a:pt x="41" y="36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10000"/>
                  </a:srgbClr>
                </a:gs>
              </a:gsLst>
              <a:lin ang="27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6" name="Freeform 59">
              <a:extLst>
                <a:ext uri="{FF2B5EF4-FFF2-40B4-BE49-F238E27FC236}">
                  <a16:creationId xmlns:a16="http://schemas.microsoft.com/office/drawing/2014/main" xmlns="" id="{AF0D137B-1827-9F4C-03BB-6D7F26FF517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497013" y="280988"/>
              <a:ext cx="319088" cy="1419225"/>
            </a:xfrm>
            <a:custGeom>
              <a:avLst/>
              <a:gdLst>
                <a:gd name="T0" fmla="*/ 0 w 67"/>
                <a:gd name="T1" fmla="*/ 149 h 298"/>
                <a:gd name="T2" fmla="*/ 67 w 67"/>
                <a:gd name="T3" fmla="*/ 298 h 298"/>
                <a:gd name="T4" fmla="*/ 67 w 67"/>
                <a:gd name="T5" fmla="*/ 0 h 298"/>
                <a:gd name="T6" fmla="*/ 0 w 67"/>
                <a:gd name="T7" fmla="*/ 14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298">
                  <a:moveTo>
                    <a:pt x="0" y="149"/>
                  </a:moveTo>
                  <a:cubicBezTo>
                    <a:pt x="0" y="208"/>
                    <a:pt x="26" y="261"/>
                    <a:pt x="67" y="298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36"/>
                    <a:pt x="0" y="89"/>
                    <a:pt x="0" y="14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89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7" name="Freeform 62">
              <a:extLst>
                <a:ext uri="{FF2B5EF4-FFF2-40B4-BE49-F238E27FC236}">
                  <a16:creationId xmlns:a16="http://schemas.microsoft.com/office/drawing/2014/main" xmlns="" id="{F0D58801-920F-64E9-DD6A-9E41DB9CE16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7376" y="1390651"/>
              <a:ext cx="1228725" cy="761999"/>
            </a:xfrm>
            <a:custGeom>
              <a:avLst/>
              <a:gdLst>
                <a:gd name="T0" fmla="*/ 0 w 258"/>
                <a:gd name="T1" fmla="*/ 17 h 166"/>
                <a:gd name="T2" fmla="*/ 258 w 258"/>
                <a:gd name="T3" fmla="*/ 166 h 166"/>
                <a:gd name="T4" fmla="*/ 162 w 258"/>
                <a:gd name="T5" fmla="*/ 34 h 166"/>
                <a:gd name="T6" fmla="*/ 0 w 258"/>
                <a:gd name="T7" fmla="*/ 1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7"/>
                  </a:moveTo>
                  <a:cubicBezTo>
                    <a:pt x="258" y="166"/>
                    <a:pt x="258" y="166"/>
                    <a:pt x="258" y="166"/>
                  </a:cubicBezTo>
                  <a:cubicBezTo>
                    <a:pt x="247" y="112"/>
                    <a:pt x="213" y="63"/>
                    <a:pt x="162" y="34"/>
                  </a:cubicBezTo>
                  <a:cubicBezTo>
                    <a:pt x="111" y="4"/>
                    <a:pt x="52" y="0"/>
                    <a:pt x="0" y="1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8" name="Freeform 65">
              <a:extLst>
                <a:ext uri="{FF2B5EF4-FFF2-40B4-BE49-F238E27FC236}">
                  <a16:creationId xmlns:a16="http://schemas.microsoft.com/office/drawing/2014/main" xmlns="" id="{1196BF7F-0B7D-24CC-1BF8-28DE94B2821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816101" y="1362075"/>
              <a:ext cx="1228725" cy="790575"/>
            </a:xfrm>
            <a:custGeom>
              <a:avLst/>
              <a:gdLst>
                <a:gd name="T0" fmla="*/ 0 w 258"/>
                <a:gd name="T1" fmla="*/ 166 h 166"/>
                <a:gd name="T2" fmla="*/ 258 w 258"/>
                <a:gd name="T3" fmla="*/ 17 h 166"/>
                <a:gd name="T4" fmla="*/ 96 w 258"/>
                <a:gd name="T5" fmla="*/ 34 h 166"/>
                <a:gd name="T6" fmla="*/ 0 w 258"/>
                <a:gd name="T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66"/>
                  </a:moveTo>
                  <a:cubicBezTo>
                    <a:pt x="258" y="17"/>
                    <a:pt x="258" y="17"/>
                    <a:pt x="258" y="17"/>
                  </a:cubicBezTo>
                  <a:cubicBezTo>
                    <a:pt x="206" y="0"/>
                    <a:pt x="147" y="4"/>
                    <a:pt x="96" y="34"/>
                  </a:cubicBezTo>
                  <a:cubicBezTo>
                    <a:pt x="44" y="63"/>
                    <a:pt x="11" y="112"/>
                    <a:pt x="0" y="166"/>
                  </a:cubicBezTo>
                  <a:close/>
                </a:path>
              </a:pathLst>
            </a:custGeom>
            <a:gradFill flip="none" rotWithShape="0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09" name="Freeform 79">
              <a:extLst>
                <a:ext uri="{FF2B5EF4-FFF2-40B4-BE49-F238E27FC236}">
                  <a16:creationId xmlns:a16="http://schemas.microsoft.com/office/drawing/2014/main" xmlns="" id="{0055D8F4-D194-4E40-FA91-94F7A1AEC81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7376" y="2124075"/>
              <a:ext cx="1228725" cy="790575"/>
            </a:xfrm>
            <a:custGeom>
              <a:avLst/>
              <a:gdLst>
                <a:gd name="T0" fmla="*/ 0 w 258"/>
                <a:gd name="T1" fmla="*/ 17 h 166"/>
                <a:gd name="T2" fmla="*/ 258 w 258"/>
                <a:gd name="T3" fmla="*/ 166 h 166"/>
                <a:gd name="T4" fmla="*/ 162 w 258"/>
                <a:gd name="T5" fmla="*/ 34 h 166"/>
                <a:gd name="T6" fmla="*/ 0 w 258"/>
                <a:gd name="T7" fmla="*/ 1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7"/>
                  </a:moveTo>
                  <a:cubicBezTo>
                    <a:pt x="258" y="166"/>
                    <a:pt x="258" y="166"/>
                    <a:pt x="258" y="166"/>
                  </a:cubicBezTo>
                  <a:cubicBezTo>
                    <a:pt x="247" y="112"/>
                    <a:pt x="213" y="63"/>
                    <a:pt x="162" y="34"/>
                  </a:cubicBezTo>
                  <a:cubicBezTo>
                    <a:pt x="111" y="4"/>
                    <a:pt x="52" y="0"/>
                    <a:pt x="0" y="1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0" name="Freeform 82">
              <a:extLst>
                <a:ext uri="{FF2B5EF4-FFF2-40B4-BE49-F238E27FC236}">
                  <a16:creationId xmlns:a16="http://schemas.microsoft.com/office/drawing/2014/main" xmlns="" id="{CBF5427B-8B0F-8276-A243-4B27DA41C38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816101" y="2124075"/>
              <a:ext cx="1228725" cy="790575"/>
            </a:xfrm>
            <a:custGeom>
              <a:avLst/>
              <a:gdLst>
                <a:gd name="T0" fmla="*/ 0 w 258"/>
                <a:gd name="T1" fmla="*/ 166 h 166"/>
                <a:gd name="T2" fmla="*/ 258 w 258"/>
                <a:gd name="T3" fmla="*/ 17 h 166"/>
                <a:gd name="T4" fmla="*/ 96 w 258"/>
                <a:gd name="T5" fmla="*/ 34 h 166"/>
                <a:gd name="T6" fmla="*/ 0 w 258"/>
                <a:gd name="T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66"/>
                  </a:moveTo>
                  <a:cubicBezTo>
                    <a:pt x="258" y="17"/>
                    <a:pt x="258" y="17"/>
                    <a:pt x="258" y="17"/>
                  </a:cubicBezTo>
                  <a:cubicBezTo>
                    <a:pt x="206" y="0"/>
                    <a:pt x="147" y="4"/>
                    <a:pt x="96" y="34"/>
                  </a:cubicBezTo>
                  <a:cubicBezTo>
                    <a:pt x="44" y="63"/>
                    <a:pt x="11" y="112"/>
                    <a:pt x="0" y="16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1" name="Freeform 85">
              <a:extLst>
                <a:ext uri="{FF2B5EF4-FFF2-40B4-BE49-F238E27FC236}">
                  <a16:creationId xmlns:a16="http://schemas.microsoft.com/office/drawing/2014/main" xmlns="" id="{200EE055-2A12-AA92-46E4-2FA8D7BA3C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587376" y="2886075"/>
              <a:ext cx="1228725" cy="790575"/>
            </a:xfrm>
            <a:custGeom>
              <a:avLst/>
              <a:gdLst>
                <a:gd name="T0" fmla="*/ 0 w 258"/>
                <a:gd name="T1" fmla="*/ 17 h 166"/>
                <a:gd name="T2" fmla="*/ 258 w 258"/>
                <a:gd name="T3" fmla="*/ 166 h 166"/>
                <a:gd name="T4" fmla="*/ 162 w 258"/>
                <a:gd name="T5" fmla="*/ 34 h 166"/>
                <a:gd name="T6" fmla="*/ 0 w 258"/>
                <a:gd name="T7" fmla="*/ 17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7"/>
                  </a:moveTo>
                  <a:cubicBezTo>
                    <a:pt x="258" y="166"/>
                    <a:pt x="258" y="166"/>
                    <a:pt x="258" y="166"/>
                  </a:cubicBezTo>
                  <a:cubicBezTo>
                    <a:pt x="247" y="112"/>
                    <a:pt x="213" y="63"/>
                    <a:pt x="162" y="34"/>
                  </a:cubicBezTo>
                  <a:cubicBezTo>
                    <a:pt x="111" y="4"/>
                    <a:pt x="52" y="0"/>
                    <a:pt x="0" y="1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12" name="Freeform 88">
              <a:extLst>
                <a:ext uri="{FF2B5EF4-FFF2-40B4-BE49-F238E27FC236}">
                  <a16:creationId xmlns:a16="http://schemas.microsoft.com/office/drawing/2014/main" xmlns="" id="{3C38B1EC-E4D2-BF06-976B-C14979A1217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 bwMode="auto">
            <a:xfrm>
              <a:off x="1816101" y="2886075"/>
              <a:ext cx="1228725" cy="790575"/>
            </a:xfrm>
            <a:custGeom>
              <a:avLst/>
              <a:gdLst>
                <a:gd name="T0" fmla="*/ 0 w 258"/>
                <a:gd name="T1" fmla="*/ 166 h 166"/>
                <a:gd name="T2" fmla="*/ 258 w 258"/>
                <a:gd name="T3" fmla="*/ 17 h 166"/>
                <a:gd name="T4" fmla="*/ 96 w 258"/>
                <a:gd name="T5" fmla="*/ 34 h 166"/>
                <a:gd name="T6" fmla="*/ 0 w 258"/>
                <a:gd name="T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" h="166">
                  <a:moveTo>
                    <a:pt x="0" y="166"/>
                  </a:moveTo>
                  <a:cubicBezTo>
                    <a:pt x="258" y="17"/>
                    <a:pt x="258" y="17"/>
                    <a:pt x="258" y="17"/>
                  </a:cubicBezTo>
                  <a:cubicBezTo>
                    <a:pt x="206" y="0"/>
                    <a:pt x="147" y="4"/>
                    <a:pt x="96" y="34"/>
                  </a:cubicBezTo>
                  <a:cubicBezTo>
                    <a:pt x="44" y="63"/>
                    <a:pt x="11" y="112"/>
                    <a:pt x="0" y="166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FFFFFF">
                    <a:alpha val="80000"/>
                  </a:srgbClr>
                </a:gs>
                <a:gs pos="100000">
                  <a:srgbClr val="FFFFFF">
                    <a:alpha val="20000"/>
                  </a:srgbClr>
                </a:gs>
              </a:gsLst>
              <a:lin ang="10800000" scaled="0"/>
              <a:tileRect/>
            </a:gra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grpSp>
          <p:nvGrpSpPr>
            <p:cNvPr id="113" name="Группа 112">
              <a:extLst>
                <a:ext uri="{FF2B5EF4-FFF2-40B4-BE49-F238E27FC236}">
                  <a16:creationId xmlns:a16="http://schemas.microsoft.com/office/drawing/2014/main" xmlns="" id="{5BCF6A29-31B0-2441-356B-86247D86DC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GrpSpPr>
              <a:grpSpLocks noChangeAspect="1"/>
            </p:cNvGrp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GrpSpPr>
          <p:grpSpPr>
            <a:xfrm>
              <a:off x="587376" y="280988"/>
              <a:ext cx="2457450" cy="3838575"/>
              <a:chOff x="587376" y="280988"/>
              <a:chExt cx="2457450" cy="3838575"/>
            </a:xfrm>
          </p:grpSpPr>
          <p:sp>
            <p:nvSpPr>
              <p:cNvPr id="114" name="Line 63">
                <a:extLst>
                  <a:ext uri="{FF2B5EF4-FFF2-40B4-BE49-F238E27FC236}">
                    <a16:creationId xmlns:a16="http://schemas.microsoft.com/office/drawing/2014/main" xmlns="" id="{6EB6905C-ACF6-9AF1-664F-5C0FED8A6672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1443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15" name="Line 66">
                <a:extLst>
                  <a:ext uri="{FF2B5EF4-FFF2-40B4-BE49-F238E27FC236}">
                    <a16:creationId xmlns:a16="http://schemas.microsoft.com/office/drawing/2014/main" xmlns="" id="{0E262CE0-BAF1-8146-35BB-AC059F729294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flipV="1">
                <a:off x="1816101" y="1443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16" name="Line 67">
                <a:extLst>
                  <a:ext uri="{FF2B5EF4-FFF2-40B4-BE49-F238E27FC236}">
                    <a16:creationId xmlns:a16="http://schemas.microsoft.com/office/drawing/2014/main" xmlns="" id="{191EBC3F-760E-86C1-8B21-A117912C6C27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flipV="1">
                <a:off x="1816101" y="280988"/>
                <a:ext cx="0" cy="3838575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17" name="Line 80">
                <a:extLst>
                  <a:ext uri="{FF2B5EF4-FFF2-40B4-BE49-F238E27FC236}">
                    <a16:creationId xmlns:a16="http://schemas.microsoft.com/office/drawing/2014/main" xmlns="" id="{53EAD6B4-1599-2782-D593-2D6148973A1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205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18" name="Line 83">
                <a:extLst>
                  <a:ext uri="{FF2B5EF4-FFF2-40B4-BE49-F238E27FC236}">
                    <a16:creationId xmlns:a16="http://schemas.microsoft.com/office/drawing/2014/main" xmlns="" id="{809484DC-53A9-6DF0-B3E7-61C4BBC6D22A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flipV="1">
                <a:off x="1816101" y="2205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19" name="Line 86">
                <a:extLst>
                  <a:ext uri="{FF2B5EF4-FFF2-40B4-BE49-F238E27FC236}">
                    <a16:creationId xmlns:a16="http://schemas.microsoft.com/office/drawing/2014/main" xmlns="" id="{631B2D90-841F-130E-48D8-D77FD39A800E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>
                <a:off x="587376" y="2967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20" name="Line 89">
                <a:extLst>
                  <a:ext uri="{FF2B5EF4-FFF2-40B4-BE49-F238E27FC236}">
                    <a16:creationId xmlns:a16="http://schemas.microsoft.com/office/drawing/2014/main" xmlns="" id="{54CE9CB3-DC61-CF9B-41AF-A855A9A7FE2F}"/>
                  </a:ext>
                  <a:ext uri="{C183D7F6-B498-43B3-948B-1728B52AA6E4}">
                    <adec:decorative xmlns:adec="http://schemas.microsoft.com/office/drawing/2017/decorative" xmlns="" val="1"/>
                  </a:ext>
                </a:extLst>
              </p:cNvPr>
              <p:cNvSpPr>
                <a:spLocks noChangeAspect="1"/>
              </p:cNvSpPr>
              <p:nvPr>
                <p:extLst>
                  <p:ext uri="{386F3935-93C4-4BCD-93E2-E3B085C9AB24}">
                    <p16:designElem xmlns:p16="http://schemas.microsoft.com/office/powerpoint/2015/main" xmlns="" val="1"/>
                  </p:ext>
                </p:extLst>
              </p:nvPr>
            </p:nvSpPr>
            <p:spPr bwMode="auto">
              <a:xfrm flipV="1">
                <a:off x="1816101" y="2967038"/>
                <a:ext cx="1228725" cy="709613"/>
              </a:xfrm>
              <a:prstGeom prst="line">
                <a:avLst/>
              </a:prstGeom>
              <a:noFill/>
              <a:ln w="12700" cap="rnd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</p:grpSp>
      <p:sp>
        <p:nvSpPr>
          <p:cNvPr id="5" name="Дата 3">
            <a:extLst>
              <a:ext uri="{FF2B5EF4-FFF2-40B4-BE49-F238E27FC236}">
                <a16:creationId xmlns:a16="http://schemas.microsoft.com/office/drawing/2014/main" xmlns="" id="{51B2F52A-503B-3D02-DD9B-CD13E1192E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8164" y="6357168"/>
            <a:ext cx="1641986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noProof="0" dirty="0"/>
              <a:t>20XX</a:t>
            </a:r>
            <a:endParaRPr lang="ru-RU" noProof="0" dirty="0">
              <a:latin typeface="Calibri" panose="020F0502020204030204" pitchFamily="34" charset="0"/>
            </a:endParaRPr>
          </a:p>
        </p:txBody>
      </p:sp>
      <p:sp>
        <p:nvSpPr>
          <p:cNvPr id="6" name="Нижний колонтитул 6">
            <a:extLst>
              <a:ext uri="{FF2B5EF4-FFF2-40B4-BE49-F238E27FC236}">
                <a16:creationId xmlns:a16="http://schemas.microsoft.com/office/drawing/2014/main" xmlns="" id="{EA1EAF5E-FFB3-BD50-2D80-15B1A519FC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xmlns="" id="{686D9679-CDB7-1A17-8236-8B08D90E83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64103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94A09A9-5501-47C1-A89A-A340965A2BE2}" type="slidenum">
              <a:rPr lang="ru-RU" noProof="0" smtClean="0"/>
              <a:pPr/>
              <a:t>‹#›</a:t>
            </a:fld>
            <a:endParaRPr lang="ru-RU" noProof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142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, 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4910FDC-FCA3-4F39-AC3F-8211726391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937" y="0"/>
            <a:ext cx="386715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>
                  <a:alpha val="20000"/>
                </a:schemeClr>
              </a:solidFill>
            </a:endParaRPr>
          </a:p>
        </p:txBody>
      </p:sp>
      <p:sp>
        <p:nvSpPr>
          <p:cNvPr id="4" name="Заголовок 10">
            <a:extLst>
              <a:ext uri="{FF2B5EF4-FFF2-40B4-BE49-F238E27FC236}">
                <a16:creationId xmlns:a16="http://schemas.microsoft.com/office/drawing/2014/main" xmlns="" id="{4C136262-2D92-08CC-8364-8E00D9FE63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3685" y="400049"/>
            <a:ext cx="7310152" cy="1185045"/>
          </a:xfrm>
        </p:spPr>
        <p:txBody>
          <a:bodyPr lIns="0" rtlCol="0">
            <a:normAutofit/>
          </a:bodyPr>
          <a:lstStyle>
            <a:lvl1pPr>
              <a:defRPr sz="3600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1" name="Рисунок 10">
            <a:extLst>
              <a:ext uri="{FF2B5EF4-FFF2-40B4-BE49-F238E27FC236}">
                <a16:creationId xmlns:a16="http://schemas.microsoft.com/office/drawing/2014/main" xmlns="" id="{6F0F278F-99B1-49C2-968B-C983DF8121A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50810" y="430212"/>
            <a:ext cx="2989063" cy="5997575"/>
          </a:xfrm>
        </p:spPr>
        <p:txBody>
          <a:bodyPr rtlCol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lang="ru-RU" noProof="0" dirty="0"/>
              <a:t>Щелкните, чтобы добавить рисунок</a:t>
            </a:r>
          </a:p>
          <a:p>
            <a:pPr rtl="0"/>
            <a:endParaRPr lang="ru-RU" noProof="0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xmlns="" id="{8DF82769-951B-3DA0-5C05-D7354E00A372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313685" y="1997132"/>
            <a:ext cx="7314440" cy="4232218"/>
          </a:xfrm>
        </p:spPr>
        <p:txBody>
          <a:bodyPr lIns="0" rtlCol="0">
            <a:normAutofit/>
          </a:bodyPr>
          <a:lstStyle>
            <a:lvl1pPr marL="0" indent="0">
              <a:lnSpc>
                <a:spcPct val="130000"/>
              </a:lnSpc>
              <a:buNone/>
              <a:defRPr sz="1800"/>
            </a:lvl1pPr>
            <a:lvl2pPr marL="360000" indent="0">
              <a:lnSpc>
                <a:spcPct val="130000"/>
              </a:lnSpc>
              <a:buNone/>
              <a:defRPr sz="1800"/>
            </a:lvl2pPr>
            <a:lvl3pPr marL="720000" indent="0">
              <a:lnSpc>
                <a:spcPct val="130000"/>
              </a:lnSpc>
              <a:buNone/>
              <a:defRPr sz="1800"/>
            </a:lvl3pPr>
            <a:lvl4pPr marL="1080000" indent="0">
              <a:lnSpc>
                <a:spcPct val="130000"/>
              </a:lnSpc>
              <a:buNone/>
              <a:defRPr sz="1800"/>
            </a:lvl4pPr>
            <a:lvl5pPr marL="1440000" indent="0">
              <a:lnSpc>
                <a:spcPct val="130000"/>
              </a:lnSpc>
              <a:buNone/>
              <a:defRPr sz="1800"/>
            </a:lvl5pPr>
          </a:lstStyle>
          <a:p>
            <a:pPr rtl="0"/>
            <a:r>
              <a:rPr lang="ru-RU" noProof="0" dirty="0">
                <a:cs typeface="Calibri"/>
              </a:rPr>
              <a:t>Текст слайда</a:t>
            </a:r>
            <a:endParaRPr lang="ru-RU" noProof="0" dirty="0"/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9BE138E9-0025-C4F7-43CB-C242E93B3C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313684" y="1799498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Дата 3">
            <a:extLst>
              <a:ext uri="{FF2B5EF4-FFF2-40B4-BE49-F238E27FC236}">
                <a16:creationId xmlns:a16="http://schemas.microsoft.com/office/drawing/2014/main" xmlns="" id="{F3412D6E-AE2E-B8C7-3247-1E771842C8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313684" y="6357168"/>
            <a:ext cx="1641986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noProof="0" dirty="0"/>
              <a:t>20XX</a:t>
            </a:r>
            <a:endParaRPr lang="ru-RU" noProof="0" dirty="0">
              <a:latin typeface="Calibri" panose="020F0502020204030204" pitchFamily="34" charset="0"/>
            </a:endParaRP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xmlns="" id="{FDA960C8-4CEC-FD5C-58B1-0A33E80158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61392" y="6356350"/>
            <a:ext cx="3614737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ru-RU" noProof="0" dirty="0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xmlns="" id="{46500073-CE8C-BD5A-D965-BBB31877FC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64103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94A09A9-5501-47C1-A89A-A340965A2BE2}" type="slidenum">
              <a:rPr lang="ru-RU" noProof="0" smtClean="0"/>
              <a:pPr/>
              <a:t>‹#›</a:t>
            </a:fld>
            <a:endParaRPr lang="ru-RU" noProof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167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2DDA7E-8449-42D1-93BD-4E96C1BFC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172EB64-DBC0-4012-830E-9166670D1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400" y="1685925"/>
            <a:ext cx="10213200" cy="4040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749A3E9-8704-4E26-A519-8215B3E943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0000" y="6357168"/>
            <a:ext cx="17601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ru-RU" noProof="0" dirty="0"/>
              <a:t>20XX</a:t>
            </a:r>
            <a:endParaRPr lang="ru-RU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xmlns="" id="{38AF2AC4-C59A-C554-8AE3-439077DF21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ru-RU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E1C1A41-01A7-44E2-965B-ACFD4F280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760150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94A09A9-5501-47C1-A89A-A340965A2BE2}" type="slidenum">
              <a:rPr lang="ru-RU" noProof="0" smtClean="0"/>
              <a:pPr/>
              <a:t>‹#›</a:t>
            </a:fld>
            <a:endParaRPr lang="ru-RU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974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91" r:id="rId3"/>
    <p:sldLayoutId id="2147483678" r:id="rId4"/>
    <p:sldLayoutId id="2147483686" r:id="rId5"/>
    <p:sldLayoutId id="2147483692" r:id="rId6"/>
    <p:sldLayoutId id="2147483662" r:id="rId7"/>
    <p:sldLayoutId id="2147483689" r:id="rId8"/>
    <p:sldLayoutId id="2147483676" r:id="rId9"/>
    <p:sldLayoutId id="2147483693" r:id="rId10"/>
    <p:sldLayoutId id="2147483690" r:id="rId11"/>
    <p:sldLayoutId id="2147483660" r:id="rId12"/>
    <p:sldLayoutId id="2147483674" r:id="rId13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spc="0" baseline="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360000" indent="-360000" algn="l" defTabSz="914400" rtl="0" eaLnBrk="1" latinLnBrk="0" hangingPunct="1">
        <a:lnSpc>
          <a:spcPct val="130000"/>
        </a:lnSpc>
        <a:spcBef>
          <a:spcPts val="1000"/>
        </a:spcBef>
        <a:buClr>
          <a:schemeClr val="accent3"/>
        </a:buClr>
        <a:buFont typeface="Arial" panose="020B0604020202020204" pitchFamily="34" charset="0"/>
        <a:buChar char="•"/>
        <a:defRPr sz="2000" kern="1200" spc="50">
          <a:solidFill>
            <a:schemeClr val="tx1">
              <a:alpha val="6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702900" indent="-342900" algn="l" defTabSz="914400" rtl="0" eaLnBrk="1" latinLnBrk="0" hangingPunct="1">
        <a:lnSpc>
          <a:spcPct val="13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2000" b="0" i="0" kern="1200" spc="50" baseline="0">
          <a:solidFill>
            <a:schemeClr val="tx1">
              <a:alpha val="6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080000" indent="-360000" algn="l" defTabSz="914400" rtl="0" eaLnBrk="1" latinLnBrk="0" hangingPunct="1">
        <a:lnSpc>
          <a:spcPct val="13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2000" i="0" kern="1200" spc="50">
          <a:solidFill>
            <a:schemeClr val="tx1">
              <a:alpha val="6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422900" indent="-342900" algn="l" defTabSz="914400" rtl="0" eaLnBrk="1" latinLnBrk="0" hangingPunct="1">
        <a:lnSpc>
          <a:spcPct val="13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2000" b="0" i="0" kern="1200" spc="50" baseline="0">
          <a:solidFill>
            <a:schemeClr val="tx1">
              <a:alpha val="6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800000" indent="-360000" algn="l" defTabSz="914400" rtl="0" eaLnBrk="1" latinLnBrk="0" hangingPunct="1">
        <a:lnSpc>
          <a:spcPct val="13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2000" kern="1200" spc="50">
          <a:solidFill>
            <a:schemeClr val="tx1">
              <a:alpha val="6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37">
          <p15:clr>
            <a:srgbClr val="F26B43"/>
          </p15:clr>
        </p15:guide>
        <p15:guide id="3" pos="680">
          <p15:clr>
            <a:srgbClr val="F26B43"/>
          </p15:clr>
        </p15:guide>
        <p15:guide id="4" pos="7000">
          <p15:clr>
            <a:srgbClr val="F26B43"/>
          </p15:clr>
        </p15:guide>
        <p15:guide id="5" orient="horz" pos="679">
          <p15:clr>
            <a:srgbClr val="F26B43"/>
          </p15:clr>
        </p15:guide>
        <p15:guide id="6" orient="horz" pos="3640">
          <p15:clr>
            <a:srgbClr val="F26B43"/>
          </p15:clr>
        </p15:guide>
        <p15:guide id="7" pos="6644">
          <p15:clr>
            <a:srgbClr val="F26B43"/>
          </p15:clr>
        </p15:guide>
        <p15:guide id="8" pos="6289">
          <p15:clr>
            <a:srgbClr val="F26B43"/>
          </p15:clr>
        </p15:guide>
        <p15:guide id="9" pos="5945">
          <p15:clr>
            <a:srgbClr val="F26B43"/>
          </p15:clr>
        </p15:guide>
        <p15:guide id="10" pos="1391">
          <p15:clr>
            <a:srgbClr val="F26B43"/>
          </p15:clr>
        </p15:guide>
        <p15:guide id="11" pos="1032">
          <p15:clr>
            <a:srgbClr val="F26B43"/>
          </p15:clr>
        </p15:guide>
        <p15:guide id="12" pos="1732">
          <p15:clr>
            <a:srgbClr val="F26B43"/>
          </p15:clr>
        </p15:guide>
        <p15:guide id="13" pos="2084">
          <p15:clr>
            <a:srgbClr val="F26B43"/>
          </p15:clr>
        </p15:guide>
        <p15:guide id="14" pos="5596">
          <p15:clr>
            <a:srgbClr val="F26B43"/>
          </p15:clr>
        </p15:guide>
        <p15:guide id="15" pos="2436">
          <p15:clr>
            <a:srgbClr val="F26B43"/>
          </p15:clr>
        </p15:guide>
        <p15:guide id="16" pos="5244">
          <p15:clr>
            <a:srgbClr val="F26B43"/>
          </p15:clr>
        </p15:guide>
        <p15:guide id="17" pos="2792">
          <p15:clr>
            <a:srgbClr val="F26B43"/>
          </p15:clr>
        </p15:guide>
        <p15:guide id="18" pos="4892">
          <p15:clr>
            <a:srgbClr val="F26B43"/>
          </p15:clr>
        </p15:guide>
        <p15:guide id="19" pos="4543">
          <p15:clr>
            <a:srgbClr val="F26B43"/>
          </p15:clr>
        </p15:guide>
        <p15:guide id="20" pos="3488">
          <p15:clr>
            <a:srgbClr val="F26B43"/>
          </p15:clr>
        </p15:guide>
        <p15:guide id="21" pos="4192">
          <p15:clr>
            <a:srgbClr val="F26B43"/>
          </p15:clr>
        </p15:guide>
        <p15:guide id="23" pos="340">
          <p15:clr>
            <a:srgbClr val="A4A3A4"/>
          </p15:clr>
        </p15:guide>
        <p15:guide id="24" pos="7340">
          <p15:clr>
            <a:srgbClr val="A4A3A4"/>
          </p15:clr>
        </p15:guide>
        <p15:guide id="25" orient="horz" pos="1062">
          <p15:clr>
            <a:srgbClr val="5ACBF0"/>
          </p15:clr>
        </p15:guide>
        <p15:guide id="26" orient="horz" pos="3982">
          <p15:clr>
            <a:srgbClr val="A4A3A4"/>
          </p15:clr>
        </p15:guide>
        <p15:guide id="27" orient="horz" pos="338">
          <p15:clr>
            <a:srgbClr val="A4A3A4"/>
          </p15:clr>
        </p15:guide>
        <p15:guide id="28" orient="horz" pos="950">
          <p15:clr>
            <a:srgbClr val="5ACBF0"/>
          </p15:clr>
        </p15:guide>
        <p15:guide id="29" orient="horz" pos="249">
          <p15:clr>
            <a:srgbClr val="5ACBF0"/>
          </p15:clr>
        </p15:guide>
        <p15:guide id="30" orient="horz" pos="2160">
          <p15:clr>
            <a:srgbClr val="A4A3A4"/>
          </p15:clr>
        </p15:guide>
        <p15:guide id="31" pos="3840">
          <p15:clr>
            <a:srgbClr val="A4A3A4"/>
          </p15:clr>
        </p15:guide>
        <p15:guide id="32" pos="240">
          <p15:clr>
            <a:srgbClr val="547EBF"/>
          </p15:clr>
        </p15:guide>
        <p15:guide id="33" orient="horz" pos="240">
          <p15:clr>
            <a:srgbClr val="547EBF"/>
          </p15:clr>
        </p15:guide>
        <p15:guide id="34" pos="7440">
          <p15:clr>
            <a:srgbClr val="547EBF"/>
          </p15:clr>
        </p15:guide>
        <p15:guide id="35" orient="horz" pos="4080">
          <p15:clr>
            <a:srgbClr val="547EBF"/>
          </p15:clr>
        </p15:guide>
        <p15:guide id="36" pos="3960">
          <p15:clr>
            <a:srgbClr val="547EBF"/>
          </p15:clr>
        </p15:guide>
        <p15:guide id="37" pos="3720">
          <p15:clr>
            <a:srgbClr val="547EBF"/>
          </p15:clr>
        </p15:guide>
        <p15:guide id="38" pos="2112">
          <p15:clr>
            <a:srgbClr val="547EBF"/>
          </p15:clr>
        </p15:guide>
        <p15:guide id="39" pos="1848">
          <p15:clr>
            <a:srgbClr val="547EBF"/>
          </p15:clr>
        </p15:guide>
        <p15:guide id="40" pos="5568">
          <p15:clr>
            <a:srgbClr val="547EBF"/>
          </p15:clr>
        </p15:guide>
        <p15:guide id="41" pos="5832">
          <p15:clr>
            <a:srgbClr val="547EBF"/>
          </p15:clr>
        </p15:guide>
        <p15:guide id="42" pos="4968">
          <p15:clr>
            <a:srgbClr val="9FCC3B"/>
          </p15:clr>
        </p15:guide>
        <p15:guide id="43" pos="5208">
          <p15:clr>
            <a:srgbClr val="9FCC3B"/>
          </p15:clr>
        </p15:guide>
        <p15:guide id="44" pos="2712">
          <p15:clr>
            <a:srgbClr val="9FCC3B"/>
          </p15:clr>
        </p15:guide>
        <p15:guide id="45" pos="2472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DF3D98-3C30-4CFC-8643-C81E829C8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9553" y="233083"/>
            <a:ext cx="9439836" cy="2393576"/>
          </a:xfrm>
        </p:spPr>
        <p:txBody>
          <a:bodyPr rtlCol="0">
            <a:noAutofit/>
          </a:bodyPr>
          <a:lstStyle/>
          <a:p>
            <a:pPr rtl="0"/>
            <a:r>
              <a:rPr lang="ru" sz="2800" dirty="0" smtClean="0"/>
              <a:t>Стажировка руководителей и методистов </a:t>
            </a:r>
            <a:r>
              <a:rPr lang="ru" sz="2800" dirty="0" smtClean="0"/>
              <a:t/>
            </a:r>
            <a:br>
              <a:rPr lang="ru" sz="2800" dirty="0" smtClean="0"/>
            </a:br>
            <a:r>
              <a:rPr lang="ru" sz="2800" dirty="0" smtClean="0"/>
              <a:t>информационно-методических </a:t>
            </a:r>
            <a:r>
              <a:rPr lang="ru" sz="2800" dirty="0" smtClean="0"/>
              <a:t>отделов РТ </a:t>
            </a:r>
            <a:r>
              <a:rPr lang="ru" sz="2800" dirty="0" smtClean="0"/>
              <a:t/>
            </a:r>
            <a:br>
              <a:rPr lang="ru" sz="2800" dirty="0" smtClean="0"/>
            </a:br>
            <a:r>
              <a:rPr lang="ru" sz="2800" dirty="0" smtClean="0"/>
              <a:t>в Спасском </a:t>
            </a:r>
            <a:r>
              <a:rPr lang="ru" sz="2800" dirty="0" smtClean="0"/>
              <a:t>муниципальном районе</a:t>
            </a:r>
            <a:endParaRPr lang="ru" sz="2800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51DF3D98-3C30-4CFC-8643-C81E829C8C25}"/>
              </a:ext>
            </a:extLst>
          </p:cNvPr>
          <p:cNvSpPr txBox="1">
            <a:spLocks/>
          </p:cNvSpPr>
          <p:nvPr/>
        </p:nvSpPr>
        <p:spPr>
          <a:xfrm>
            <a:off x="125507" y="2516354"/>
            <a:ext cx="11976846" cy="208254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6000" kern="1200" cap="none" spc="0" baseline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ru" sz="4400" b="1" dirty="0" smtClean="0"/>
              <a:t>«Методический портфель молодого педагога»</a:t>
            </a:r>
            <a:endParaRPr lang="ru" sz="4400" b="1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51DF3D98-3C30-4CFC-8643-C81E829C8C25}"/>
              </a:ext>
            </a:extLst>
          </p:cNvPr>
          <p:cNvSpPr txBox="1">
            <a:spLocks/>
          </p:cNvSpPr>
          <p:nvPr/>
        </p:nvSpPr>
        <p:spPr>
          <a:xfrm>
            <a:off x="4769223" y="5611906"/>
            <a:ext cx="7485530" cy="75030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6000" kern="1200" cap="none" spc="0" baseline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ru" sz="2800" dirty="0" smtClean="0"/>
              <a:t>Хамитова Светлана Николаевна, </a:t>
            </a:r>
          </a:p>
          <a:p>
            <a:r>
              <a:rPr lang="ru" sz="2800" dirty="0" smtClean="0"/>
              <a:t>учитель русского языка и литературы, ЗДВР</a:t>
            </a:r>
          </a:p>
          <a:p>
            <a:r>
              <a:rPr lang="ru" sz="2800" dirty="0" smtClean="0"/>
              <a:t>МБОУ «Трёхозёрская СОШ» Спасского МР РТ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4419" y="-124968"/>
            <a:ext cx="2302904" cy="325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30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2DF434-28DB-4621-A497-D62C41CE0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5506" y="457630"/>
            <a:ext cx="5298141" cy="1847528"/>
          </a:xfrm>
        </p:spPr>
        <p:txBody>
          <a:bodyPr wrap="square" rtlCol="0" anchor="b">
            <a:noAutofit/>
          </a:bodyPr>
          <a:lstStyle/>
          <a:p>
            <a:r>
              <a:rPr lang="ru-RU" sz="4800" b="1" dirty="0" err="1"/>
              <a:t>Мультимодальное</a:t>
            </a:r>
            <a:r>
              <a:rPr lang="ru-RU" sz="4800" b="1" dirty="0"/>
              <a:t> </a:t>
            </a:r>
            <a:r>
              <a:rPr lang="ru-RU" sz="4800" b="1" dirty="0" smtClean="0"/>
              <a:t>обучение-</a:t>
            </a:r>
            <a:endParaRPr lang="ru" sz="48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2788C46-D0BC-4307-AE55-7601A139E7C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0" y="2411506"/>
            <a:ext cx="4589929" cy="4038279"/>
          </a:xfrm>
        </p:spPr>
        <p:txBody>
          <a:bodyPr rtlCol="0">
            <a:noAutofit/>
          </a:bodyPr>
          <a:lstStyle/>
          <a:p>
            <a:r>
              <a:rPr lang="ru-RU" sz="2400" b="1" dirty="0" smtClean="0"/>
              <a:t>это </a:t>
            </a:r>
            <a:r>
              <a:rPr lang="ru-RU" sz="2400" b="1" dirty="0"/>
              <a:t>новый подход в образовании, который объединяет различные модели обучения и учитывает разнообразие способов восприятия информации.</a:t>
            </a:r>
          </a:p>
        </p:txBody>
      </p:sp>
      <p:sp>
        <p:nvSpPr>
          <p:cNvPr id="4" name="Рисунок 3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0" t="-3174" r="17478"/>
          <a:stretch/>
        </p:blipFill>
        <p:spPr bwMode="auto">
          <a:xfrm>
            <a:off x="5493976" y="217508"/>
            <a:ext cx="6087034" cy="623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560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B16E9532-6DC7-411D-A09F-8413A5B95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ctr">
            <a:normAutofit/>
          </a:bodyPr>
          <a:lstStyle/>
          <a:p>
            <a:r>
              <a:rPr lang="ru-RU" dirty="0" smtClean="0"/>
              <a:t> </a:t>
            </a:r>
            <a:r>
              <a:rPr lang="ru-RU" dirty="0"/>
              <a:t>Создание мультимедийного проекта</a:t>
            </a:r>
          </a:p>
        </p:txBody>
      </p:sp>
      <p:sp>
        <p:nvSpPr>
          <p:cNvPr id="2" name="Рисунок 1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3" name="IMG_2016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5342" end="1543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99685" y="1846730"/>
            <a:ext cx="6192315" cy="330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730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B16E9532-6DC7-411D-A09F-8413A5B95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 anchor="ctr">
            <a:normAutofit/>
          </a:bodyPr>
          <a:lstStyle/>
          <a:p>
            <a:r>
              <a:rPr lang="ru-RU" dirty="0" smtClean="0"/>
              <a:t> </a:t>
            </a:r>
            <a:r>
              <a:rPr lang="ru-RU" dirty="0"/>
              <a:t>Создание </a:t>
            </a:r>
            <a:r>
              <a:rPr lang="ru-RU" dirty="0" smtClean="0"/>
              <a:t>комикса </a:t>
            </a:r>
            <a:r>
              <a:rPr lang="ru-RU" dirty="0"/>
              <a:t>по произведению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186" y="-144716"/>
            <a:ext cx="6206567" cy="45406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186" y="4163949"/>
            <a:ext cx="6143814" cy="340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3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539" y="-107091"/>
            <a:ext cx="9666944" cy="70721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14329" y="5011271"/>
            <a:ext cx="1739154" cy="1739153"/>
          </a:xfrm>
        </p:spPr>
        <p:txBody>
          <a:bodyPr/>
          <a:lstStyle/>
          <a:p>
            <a:r>
              <a:rPr lang="ru-RU" sz="1600" dirty="0" smtClean="0"/>
              <a:t>«Сказ о Тульском косом Левше и о стальной блохе»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Николай Лесков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5059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B16E9532-6DC7-411D-A09F-8413A5B95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996" y="1605361"/>
            <a:ext cx="5160757" cy="2972990"/>
          </a:xfrm>
        </p:spPr>
        <p:txBody>
          <a:bodyPr rtlCol="0">
            <a:normAutofit fontScale="90000"/>
          </a:bodyPr>
          <a:lstStyle/>
          <a:p>
            <a:pPr rtl="0"/>
            <a:r>
              <a:rPr lang="ru" dirty="0" smtClean="0"/>
              <a:t>Нейросеть для создания музыкального произведения</a:t>
            </a:r>
            <a:endParaRPr lang="ru" dirty="0"/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0" name="Конец слова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7910"/>
                </p14:media>
              </p:ext>
            </p:extLst>
          </p:nvPr>
        </p:nvPicPr>
        <p:blipFill rotWithShape="1">
          <a:blip r:embed="rId5"/>
          <a:srcRect t="15829"/>
          <a:stretch>
            <a:fillRect/>
          </a:stretch>
        </p:blipFill>
        <p:spPr>
          <a:xfrm>
            <a:off x="6856984" y="0"/>
            <a:ext cx="4591494" cy="686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42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 fullScrn="1">
              <p:cMediaNode vol="6098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B16E9532-6DC7-411D-A09F-8413A5B95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730" y="1214345"/>
            <a:ext cx="6776227" cy="2927350"/>
          </a:xfrm>
        </p:spPr>
        <p:txBody>
          <a:bodyPr rtlCol="0" anchor="b">
            <a:normAutofit/>
          </a:bodyPr>
          <a:lstStyle/>
          <a:p>
            <a:pPr rtl="0"/>
            <a:r>
              <a:rPr lang="ru" dirty="0" smtClean="0"/>
              <a:t>Благодарю за внимание!</a:t>
            </a:r>
            <a:endParaRPr lang="ru" dirty="0"/>
          </a:p>
        </p:txBody>
      </p:sp>
      <p:sp>
        <p:nvSpPr>
          <p:cNvPr id="2" name="Объект 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18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орозноVTI">
  <a:themeElements>
    <a:clrScheme name="Frosty">
      <a:dk1>
        <a:sysClr val="windowText" lastClr="000000"/>
      </a:dk1>
      <a:lt1>
        <a:sysClr val="window" lastClr="FFFFFF"/>
      </a:lt1>
      <a:dk2>
        <a:srgbClr val="0B2827"/>
      </a:dk2>
      <a:lt2>
        <a:srgbClr val="DAE3E3"/>
      </a:lt2>
      <a:accent1>
        <a:srgbClr val="767E37"/>
      </a:accent1>
      <a:accent2>
        <a:srgbClr val="B495C2"/>
      </a:accent2>
      <a:accent3>
        <a:srgbClr val="8FA3A3"/>
      </a:accent3>
      <a:accent4>
        <a:srgbClr val="CE7F01"/>
      </a:accent4>
      <a:accent5>
        <a:srgbClr val="D15A29"/>
      </a:accent5>
      <a:accent6>
        <a:srgbClr val="B88470"/>
      </a:accent6>
      <a:hlink>
        <a:srgbClr val="B57001"/>
      </a:hlink>
      <a:folHlink>
        <a:srgbClr val="996209"/>
      </a:folHlink>
    </a:clrScheme>
    <a:fontScheme name="Frosted Leaf">
      <a:majorFont>
        <a:latin typeface="Goudy Old Style"/>
        <a:ea typeface=""/>
        <a:cs typeface=""/>
      </a:majorFont>
      <a:minorFont>
        <a:latin typeface="Avenir Next LT Pro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osted design_Win32_SL_V17" id="{FA11C0B9-681E-43E4-B6CC-BC787D51C65C}" vid="{D48F34D0-55FB-44C4-9582-53739CEA037B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32DBBDF-0415-4F4A-A72F-EB449088BF3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6986C09-F420-40AE-93AA-C368DCF73FE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05E267E2-D0C1-458E-BA40-3B641CF83E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85</Words>
  <Application>Microsoft Office PowerPoint</Application>
  <PresentationFormat>Широкоэкранный</PresentationFormat>
  <Paragraphs>19</Paragraphs>
  <Slides>7</Slides>
  <Notes>7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Avenir Next LT Pro</vt:lpstr>
      <vt:lpstr>Calibri</vt:lpstr>
      <vt:lpstr>Times New Roman</vt:lpstr>
      <vt:lpstr>Wingdings</vt:lpstr>
      <vt:lpstr>МорозноVTI</vt:lpstr>
      <vt:lpstr>Стажировка руководителей и методистов  информационно-методических отделов РТ  в Спасском муниципальном районе</vt:lpstr>
      <vt:lpstr>Мультимодальное обучение-</vt:lpstr>
      <vt:lpstr> Создание мультимедийного проекта</vt:lpstr>
      <vt:lpstr> Создание комикса по произведению</vt:lpstr>
      <vt:lpstr>«Сказ о Тульском косом Левше и о стальной блохе» Николай Лесков</vt:lpstr>
      <vt:lpstr>Нейросеть для создания музыкального произведения</vt:lpstr>
      <vt:lpstr>Благодарю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2023-12-10T15:14:12Z</dcterms:created>
  <dcterms:modified xsi:type="dcterms:W3CDTF">2025-02-26T08:35:57Z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